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7" r:id="rId4"/>
  </p:sldMasterIdLst>
  <p:notesMasterIdLst>
    <p:notesMasterId r:id="rId20"/>
  </p:notesMasterIdLst>
  <p:handoutMasterIdLst>
    <p:handoutMasterId r:id="rId21"/>
  </p:handoutMasterIdLst>
  <p:sldIdLst>
    <p:sldId id="280" r:id="rId5"/>
    <p:sldId id="307" r:id="rId6"/>
    <p:sldId id="302" r:id="rId7"/>
    <p:sldId id="295" r:id="rId8"/>
    <p:sldId id="741" r:id="rId9"/>
    <p:sldId id="743" r:id="rId10"/>
    <p:sldId id="3511" r:id="rId11"/>
    <p:sldId id="3515" r:id="rId12"/>
    <p:sldId id="2288" r:id="rId13"/>
    <p:sldId id="2210" r:id="rId14"/>
    <p:sldId id="2289" r:id="rId15"/>
    <p:sldId id="2282" r:id="rId16"/>
    <p:sldId id="315" r:id="rId17"/>
    <p:sldId id="2284" r:id="rId18"/>
    <p:sldId id="288" r:id="rId19"/>
  </p:sldIdLst>
  <p:sldSz cx="10693400" cy="7561263"/>
  <p:notesSz cx="6797675" cy="9926638"/>
  <p:defaultTextStyle>
    <a:defPPr>
      <a:defRPr lang="fr-FR"/>
    </a:defPPr>
    <a:lvl1pPr algn="l" defTabSz="1042988" rtl="0" fontAlgn="base">
      <a:spcBef>
        <a:spcPct val="0"/>
      </a:spcBef>
      <a:spcAft>
        <a:spcPct val="0"/>
      </a:spcAft>
      <a:defRPr sz="2100" kern="1200">
        <a:solidFill>
          <a:schemeClr val="tx1"/>
        </a:solidFill>
        <a:latin typeface="Arial" charset="0"/>
        <a:ea typeface="ＭＳ Ｐゴシック" charset="0"/>
        <a:cs typeface="ＭＳ Ｐゴシック" charset="0"/>
      </a:defRPr>
    </a:lvl1pPr>
    <a:lvl2pPr marL="520700" indent="-63500" algn="l" defTabSz="1042988" rtl="0" fontAlgn="base">
      <a:spcBef>
        <a:spcPct val="0"/>
      </a:spcBef>
      <a:spcAft>
        <a:spcPct val="0"/>
      </a:spcAft>
      <a:defRPr sz="2100" kern="1200">
        <a:solidFill>
          <a:schemeClr val="tx1"/>
        </a:solidFill>
        <a:latin typeface="Arial" charset="0"/>
        <a:ea typeface="ＭＳ Ｐゴシック" charset="0"/>
        <a:cs typeface="ＭＳ Ｐゴシック" charset="0"/>
      </a:defRPr>
    </a:lvl2pPr>
    <a:lvl3pPr marL="1042988" indent="-128588" algn="l" defTabSz="1042988" rtl="0" fontAlgn="base">
      <a:spcBef>
        <a:spcPct val="0"/>
      </a:spcBef>
      <a:spcAft>
        <a:spcPct val="0"/>
      </a:spcAft>
      <a:defRPr sz="2100" kern="1200">
        <a:solidFill>
          <a:schemeClr val="tx1"/>
        </a:solidFill>
        <a:latin typeface="Arial" charset="0"/>
        <a:ea typeface="ＭＳ Ｐゴシック" charset="0"/>
        <a:cs typeface="ＭＳ Ｐゴシック" charset="0"/>
      </a:defRPr>
    </a:lvl3pPr>
    <a:lvl4pPr marL="1563688" indent="-192088" algn="l" defTabSz="1042988" rtl="0" fontAlgn="base">
      <a:spcBef>
        <a:spcPct val="0"/>
      </a:spcBef>
      <a:spcAft>
        <a:spcPct val="0"/>
      </a:spcAft>
      <a:defRPr sz="2100" kern="1200">
        <a:solidFill>
          <a:schemeClr val="tx1"/>
        </a:solidFill>
        <a:latin typeface="Arial" charset="0"/>
        <a:ea typeface="ＭＳ Ｐゴシック" charset="0"/>
        <a:cs typeface="ＭＳ Ｐゴシック" charset="0"/>
      </a:defRPr>
    </a:lvl4pPr>
    <a:lvl5pPr marL="2085975" indent="-257175" algn="l" defTabSz="1042988" rtl="0" fontAlgn="base">
      <a:spcBef>
        <a:spcPct val="0"/>
      </a:spcBef>
      <a:spcAft>
        <a:spcPct val="0"/>
      </a:spcAft>
      <a:defRPr sz="21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1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1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1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100"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Default Section" id="{76B7ED26-1CD6-4D87-976D-5A98C4C3463D}">
          <p14:sldIdLst>
            <p14:sldId id="280"/>
            <p14:sldId id="307"/>
            <p14:sldId id="302"/>
            <p14:sldId id="295"/>
            <p14:sldId id="741"/>
            <p14:sldId id="743"/>
            <p14:sldId id="3511"/>
            <p14:sldId id="3515"/>
            <p14:sldId id="2288"/>
            <p14:sldId id="2210"/>
            <p14:sldId id="2289"/>
            <p14:sldId id="2282"/>
            <p14:sldId id="315"/>
            <p14:sldId id="2284"/>
            <p14:sldId id="288"/>
          </p14:sldIdLst>
        </p14:section>
        <p14:section name="Untitled Section" id="{2AA7FD72-BC80-41D3-A1EC-551B5AD00D09}">
          <p14:sldIdLst/>
        </p14:section>
      </p14:sectionLst>
    </p:ext>
    <p:ext uri="{EFAFB233-063F-42B5-8137-9DF3F51BA10A}">
      <p15:sldGuideLst xmlns:p15="http://schemas.microsoft.com/office/powerpoint/2012/main">
        <p15:guide id="1" orient="horz" pos="2381">
          <p15:clr>
            <a:srgbClr val="A4A3A4"/>
          </p15:clr>
        </p15:guide>
        <p15:guide id="2" pos="336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mi Mizutori" initials="MM" lastIdx="1" clrIdx="0">
    <p:extLst>
      <p:ext uri="{19B8F6BF-5375-455C-9EA6-DF929625EA0E}">
        <p15:presenceInfo xmlns:p15="http://schemas.microsoft.com/office/powerpoint/2012/main" userId="8b4a0c6139cbc566" providerId="Windows Live"/>
      </p:ext>
    </p:extLst>
  </p:cmAuthor>
  <p:cmAuthor id="2" name="Sarah Emma Hendel-Blackford" initials="SEH" lastIdx="6" clrIdx="1">
    <p:extLst>
      <p:ext uri="{19B8F6BF-5375-455C-9EA6-DF929625EA0E}">
        <p15:presenceInfo xmlns:p15="http://schemas.microsoft.com/office/powerpoint/2012/main" userId="Sarah Emma Hendel-Blackfor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3074"/>
    <a:srgbClr val="004084"/>
    <a:srgbClr val="02ACAB"/>
    <a:srgbClr val="A93C8D"/>
    <a:srgbClr val="9AC3F4"/>
    <a:srgbClr val="ED6A34"/>
    <a:srgbClr val="002060"/>
    <a:srgbClr val="E36F41"/>
    <a:srgbClr val="25A2E3"/>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886" autoAdjust="0"/>
    <p:restoredTop sz="75000" autoAdjust="0"/>
  </p:normalViewPr>
  <p:slideViewPr>
    <p:cSldViewPr snapToGrid="0">
      <p:cViewPr>
        <p:scale>
          <a:sx n="70" d="100"/>
          <a:sy n="70" d="100"/>
        </p:scale>
        <p:origin x="3304" y="152"/>
      </p:cViewPr>
      <p:guideLst>
        <p:guide orient="horz" pos="2381"/>
        <p:guide pos="3368"/>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Target A: Number of deaths and missing persons</a:t>
            </a:r>
            <a:r>
              <a:rPr lang="en-GB" b="1" baseline="0"/>
              <a:t>, 2018-2020, by region</a:t>
            </a:r>
            <a:endParaRPr lang="en-GB"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AXa!$L$14</c:f>
              <c:strCache>
                <c:ptCount val="1"/>
                <c:pt idx="0">
                  <c:v>Africa</c:v>
                </c:pt>
              </c:strCache>
            </c:strRef>
          </c:tx>
          <c:spPr>
            <a:solidFill>
              <a:schemeClr val="accent1"/>
            </a:solidFill>
            <a:ln>
              <a:noFill/>
            </a:ln>
            <a:effectLst/>
          </c:spPr>
          <c:invertIfNegative val="0"/>
          <c:cat>
            <c:numRef>
              <c:f>AXa!$M$13:$O$13</c:f>
              <c:numCache>
                <c:formatCode>General</c:formatCode>
                <c:ptCount val="3"/>
                <c:pt idx="0">
                  <c:v>2018</c:v>
                </c:pt>
                <c:pt idx="1">
                  <c:v>2019</c:v>
                </c:pt>
                <c:pt idx="2">
                  <c:v>2020</c:v>
                </c:pt>
              </c:numCache>
            </c:numRef>
          </c:cat>
          <c:val>
            <c:numRef>
              <c:f>AXa!$M$14:$O$14</c:f>
              <c:numCache>
                <c:formatCode>_(* #,##0_);_(* \(#,##0\);_(* "-"??_);_(@_)</c:formatCode>
                <c:ptCount val="3"/>
                <c:pt idx="0">
                  <c:v>6614</c:v>
                </c:pt>
                <c:pt idx="1">
                  <c:v>7487</c:v>
                </c:pt>
                <c:pt idx="2">
                  <c:v>5975</c:v>
                </c:pt>
              </c:numCache>
            </c:numRef>
          </c:val>
          <c:extLst>
            <c:ext xmlns:c16="http://schemas.microsoft.com/office/drawing/2014/chart" uri="{C3380CC4-5D6E-409C-BE32-E72D297353CC}">
              <c16:uniqueId val="{00000000-8BD9-4144-9372-E1119B7A4A7D}"/>
            </c:ext>
          </c:extLst>
        </c:ser>
        <c:ser>
          <c:idx val="1"/>
          <c:order val="1"/>
          <c:tx>
            <c:strRef>
              <c:f>AXa!$L$15</c:f>
              <c:strCache>
                <c:ptCount val="1"/>
                <c:pt idx="0">
                  <c:v>Americas and the Caribbean</c:v>
                </c:pt>
              </c:strCache>
            </c:strRef>
          </c:tx>
          <c:spPr>
            <a:solidFill>
              <a:schemeClr val="accent2"/>
            </a:solidFill>
            <a:ln>
              <a:noFill/>
            </a:ln>
            <a:effectLst/>
          </c:spPr>
          <c:invertIfNegative val="0"/>
          <c:cat>
            <c:numRef>
              <c:f>AXa!$M$13:$O$13</c:f>
              <c:numCache>
                <c:formatCode>General</c:formatCode>
                <c:ptCount val="3"/>
                <c:pt idx="0">
                  <c:v>2018</c:v>
                </c:pt>
                <c:pt idx="1">
                  <c:v>2019</c:v>
                </c:pt>
                <c:pt idx="2">
                  <c:v>2020</c:v>
                </c:pt>
              </c:numCache>
            </c:numRef>
          </c:cat>
          <c:val>
            <c:numRef>
              <c:f>AXa!$M$15:$O$15</c:f>
              <c:numCache>
                <c:formatCode>_(* #,##0_);_(* \(#,##0\);_(* "-"??_);_(@_)</c:formatCode>
                <c:ptCount val="3"/>
                <c:pt idx="0">
                  <c:v>3100</c:v>
                </c:pt>
                <c:pt idx="1">
                  <c:v>1860</c:v>
                </c:pt>
                <c:pt idx="2">
                  <c:v>18129</c:v>
                </c:pt>
              </c:numCache>
            </c:numRef>
          </c:val>
          <c:extLst>
            <c:ext xmlns:c16="http://schemas.microsoft.com/office/drawing/2014/chart" uri="{C3380CC4-5D6E-409C-BE32-E72D297353CC}">
              <c16:uniqueId val="{00000001-8BD9-4144-9372-E1119B7A4A7D}"/>
            </c:ext>
          </c:extLst>
        </c:ser>
        <c:ser>
          <c:idx val="2"/>
          <c:order val="2"/>
          <c:tx>
            <c:strRef>
              <c:f>AXa!$L$16</c:f>
              <c:strCache>
                <c:ptCount val="1"/>
                <c:pt idx="0">
                  <c:v>Arab States</c:v>
                </c:pt>
              </c:strCache>
            </c:strRef>
          </c:tx>
          <c:spPr>
            <a:solidFill>
              <a:schemeClr val="accent3"/>
            </a:solidFill>
            <a:ln>
              <a:noFill/>
            </a:ln>
            <a:effectLst/>
          </c:spPr>
          <c:invertIfNegative val="0"/>
          <c:cat>
            <c:numRef>
              <c:f>AXa!$M$13:$O$13</c:f>
              <c:numCache>
                <c:formatCode>General</c:formatCode>
                <c:ptCount val="3"/>
                <c:pt idx="0">
                  <c:v>2018</c:v>
                </c:pt>
                <c:pt idx="1">
                  <c:v>2019</c:v>
                </c:pt>
                <c:pt idx="2">
                  <c:v>2020</c:v>
                </c:pt>
              </c:numCache>
            </c:numRef>
          </c:cat>
          <c:val>
            <c:numRef>
              <c:f>AXa!$M$16:$O$16</c:f>
              <c:numCache>
                <c:formatCode>_(* #,##0_);_(* \(#,##0\);_(* "-"??_);_(@_)</c:formatCode>
                <c:ptCount val="3"/>
                <c:pt idx="0">
                  <c:v>11444</c:v>
                </c:pt>
                <c:pt idx="1">
                  <c:v>2246</c:v>
                </c:pt>
                <c:pt idx="2">
                  <c:v>10870</c:v>
                </c:pt>
              </c:numCache>
            </c:numRef>
          </c:val>
          <c:extLst>
            <c:ext xmlns:c16="http://schemas.microsoft.com/office/drawing/2014/chart" uri="{C3380CC4-5D6E-409C-BE32-E72D297353CC}">
              <c16:uniqueId val="{00000002-8BD9-4144-9372-E1119B7A4A7D}"/>
            </c:ext>
          </c:extLst>
        </c:ser>
        <c:ser>
          <c:idx val="3"/>
          <c:order val="3"/>
          <c:tx>
            <c:strRef>
              <c:f>AXa!$L$17</c:f>
              <c:strCache>
                <c:ptCount val="1"/>
                <c:pt idx="0">
                  <c:v>Asia and the Pacific</c:v>
                </c:pt>
              </c:strCache>
            </c:strRef>
          </c:tx>
          <c:spPr>
            <a:solidFill>
              <a:schemeClr val="accent4"/>
            </a:solidFill>
            <a:ln>
              <a:noFill/>
            </a:ln>
            <a:effectLst/>
          </c:spPr>
          <c:invertIfNegative val="0"/>
          <c:cat>
            <c:numRef>
              <c:f>AXa!$M$13:$O$13</c:f>
              <c:numCache>
                <c:formatCode>General</c:formatCode>
                <c:ptCount val="3"/>
                <c:pt idx="0">
                  <c:v>2018</c:v>
                </c:pt>
                <c:pt idx="1">
                  <c:v>2019</c:v>
                </c:pt>
                <c:pt idx="2">
                  <c:v>2020</c:v>
                </c:pt>
              </c:numCache>
            </c:numRef>
          </c:cat>
          <c:val>
            <c:numRef>
              <c:f>AXa!$M$17:$O$17</c:f>
              <c:numCache>
                <c:formatCode>_(* #,##0_);_(* \(#,##0\);_(* "-"??_);_(@_)</c:formatCode>
                <c:ptCount val="3"/>
                <c:pt idx="0">
                  <c:v>15673</c:v>
                </c:pt>
                <c:pt idx="1">
                  <c:v>12060</c:v>
                </c:pt>
                <c:pt idx="2">
                  <c:v>21114</c:v>
                </c:pt>
              </c:numCache>
            </c:numRef>
          </c:val>
          <c:extLst>
            <c:ext xmlns:c16="http://schemas.microsoft.com/office/drawing/2014/chart" uri="{C3380CC4-5D6E-409C-BE32-E72D297353CC}">
              <c16:uniqueId val="{00000003-8BD9-4144-9372-E1119B7A4A7D}"/>
            </c:ext>
          </c:extLst>
        </c:ser>
        <c:ser>
          <c:idx val="4"/>
          <c:order val="4"/>
          <c:tx>
            <c:strRef>
              <c:f>AXa!$L$18</c:f>
              <c:strCache>
                <c:ptCount val="1"/>
                <c:pt idx="0">
                  <c:v>Europe and Central Asia</c:v>
                </c:pt>
              </c:strCache>
            </c:strRef>
          </c:tx>
          <c:spPr>
            <a:solidFill>
              <a:schemeClr val="accent5"/>
            </a:solidFill>
            <a:ln>
              <a:noFill/>
            </a:ln>
            <a:effectLst/>
          </c:spPr>
          <c:invertIfNegative val="0"/>
          <c:cat>
            <c:numRef>
              <c:f>AXa!$M$13:$O$13</c:f>
              <c:numCache>
                <c:formatCode>General</c:formatCode>
                <c:ptCount val="3"/>
                <c:pt idx="0">
                  <c:v>2018</c:v>
                </c:pt>
                <c:pt idx="1">
                  <c:v>2019</c:v>
                </c:pt>
                <c:pt idx="2">
                  <c:v>2020</c:v>
                </c:pt>
              </c:numCache>
            </c:numRef>
          </c:cat>
          <c:val>
            <c:numRef>
              <c:f>AXa!$M$18:$O$18</c:f>
              <c:numCache>
                <c:formatCode>_(* #,##0_);_(* \(#,##0\);_(* "-"??_);_(@_)</c:formatCode>
                <c:ptCount val="3"/>
                <c:pt idx="0">
                  <c:v>4802</c:v>
                </c:pt>
                <c:pt idx="1">
                  <c:v>2103</c:v>
                </c:pt>
                <c:pt idx="2">
                  <c:v>39469</c:v>
                </c:pt>
              </c:numCache>
            </c:numRef>
          </c:val>
          <c:extLst>
            <c:ext xmlns:c16="http://schemas.microsoft.com/office/drawing/2014/chart" uri="{C3380CC4-5D6E-409C-BE32-E72D297353CC}">
              <c16:uniqueId val="{00000004-8BD9-4144-9372-E1119B7A4A7D}"/>
            </c:ext>
          </c:extLst>
        </c:ser>
        <c:dLbls>
          <c:showLegendKey val="0"/>
          <c:showVal val="0"/>
          <c:showCatName val="0"/>
          <c:showSerName val="0"/>
          <c:showPercent val="0"/>
          <c:showBubbleSize val="0"/>
        </c:dLbls>
        <c:gapWidth val="150"/>
        <c:overlap val="100"/>
        <c:axId val="1494740095"/>
        <c:axId val="1541584751"/>
      </c:barChart>
      <c:catAx>
        <c:axId val="1494740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41584751"/>
        <c:crosses val="autoZero"/>
        <c:auto val="1"/>
        <c:lblAlgn val="ctr"/>
        <c:lblOffset val="100"/>
        <c:noMultiLvlLbl val="0"/>
      </c:catAx>
      <c:valAx>
        <c:axId val="1541584751"/>
        <c:scaling>
          <c:orientation val="minMax"/>
          <c:max val="100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947400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t>Target B: Average</a:t>
            </a:r>
            <a:r>
              <a:rPr lang="en-US" b="1" baseline="0" dirty="0"/>
              <a:t> number of people affected, 2018-2020, by region</a:t>
            </a:r>
            <a:endParaRPr lang="en-US" b="1"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B!$O$16</c:f>
              <c:strCache>
                <c:ptCount val="1"/>
                <c:pt idx="0">
                  <c:v>Africa</c:v>
                </c:pt>
              </c:strCache>
            </c:strRef>
          </c:tx>
          <c:spPr>
            <a:solidFill>
              <a:schemeClr val="accent1"/>
            </a:solidFill>
            <a:ln>
              <a:noFill/>
            </a:ln>
            <a:effectLst/>
          </c:spPr>
          <c:invertIfNegative val="0"/>
          <c:cat>
            <c:numRef>
              <c:f>B!$P$15:$R$15</c:f>
              <c:numCache>
                <c:formatCode>General</c:formatCode>
                <c:ptCount val="3"/>
                <c:pt idx="0">
                  <c:v>2018</c:v>
                </c:pt>
                <c:pt idx="1">
                  <c:v>2019</c:v>
                </c:pt>
                <c:pt idx="2">
                  <c:v>2020</c:v>
                </c:pt>
              </c:numCache>
            </c:numRef>
          </c:cat>
          <c:val>
            <c:numRef>
              <c:f>B!$P$16:$R$16</c:f>
              <c:numCache>
                <c:formatCode>_(* #,##0_);_(* \(#,##0\);_(* "-"??_);_(@_)</c:formatCode>
                <c:ptCount val="3"/>
                <c:pt idx="0">
                  <c:v>2276.8460691541241</c:v>
                </c:pt>
                <c:pt idx="1">
                  <c:v>10653.253971706783</c:v>
                </c:pt>
                <c:pt idx="2">
                  <c:v>19557.473781267898</c:v>
                </c:pt>
              </c:numCache>
            </c:numRef>
          </c:val>
          <c:extLst>
            <c:ext xmlns:c16="http://schemas.microsoft.com/office/drawing/2014/chart" uri="{C3380CC4-5D6E-409C-BE32-E72D297353CC}">
              <c16:uniqueId val="{00000000-1452-7F48-B1E6-2F0480FF8D3C}"/>
            </c:ext>
          </c:extLst>
        </c:ser>
        <c:ser>
          <c:idx val="1"/>
          <c:order val="1"/>
          <c:tx>
            <c:strRef>
              <c:f>B!$O$17</c:f>
              <c:strCache>
                <c:ptCount val="1"/>
                <c:pt idx="0">
                  <c:v>Americas and the Caribbean</c:v>
                </c:pt>
              </c:strCache>
            </c:strRef>
          </c:tx>
          <c:spPr>
            <a:solidFill>
              <a:schemeClr val="accent2"/>
            </a:solidFill>
            <a:ln>
              <a:noFill/>
            </a:ln>
            <a:effectLst/>
          </c:spPr>
          <c:invertIfNegative val="0"/>
          <c:cat>
            <c:numRef>
              <c:f>B!$P$15:$R$15</c:f>
              <c:numCache>
                <c:formatCode>General</c:formatCode>
                <c:ptCount val="3"/>
                <c:pt idx="0">
                  <c:v>2018</c:v>
                </c:pt>
                <c:pt idx="1">
                  <c:v>2019</c:v>
                </c:pt>
                <c:pt idx="2">
                  <c:v>2020</c:v>
                </c:pt>
              </c:numCache>
            </c:numRef>
          </c:cat>
          <c:val>
            <c:numRef>
              <c:f>B!$P$17:$R$17</c:f>
              <c:numCache>
                <c:formatCode>_(* #,##0_);_(* \(#,##0\);_(* "-"??_);_(@_)</c:formatCode>
                <c:ptCount val="3"/>
                <c:pt idx="0">
                  <c:v>821.49506857777726</c:v>
                </c:pt>
                <c:pt idx="1">
                  <c:v>1006.5168836459999</c:v>
                </c:pt>
                <c:pt idx="2">
                  <c:v>1290.8488001120838</c:v>
                </c:pt>
              </c:numCache>
            </c:numRef>
          </c:val>
          <c:extLst>
            <c:ext xmlns:c16="http://schemas.microsoft.com/office/drawing/2014/chart" uri="{C3380CC4-5D6E-409C-BE32-E72D297353CC}">
              <c16:uniqueId val="{00000001-1452-7F48-B1E6-2F0480FF8D3C}"/>
            </c:ext>
          </c:extLst>
        </c:ser>
        <c:ser>
          <c:idx val="2"/>
          <c:order val="2"/>
          <c:tx>
            <c:strRef>
              <c:f>B!$O$18</c:f>
              <c:strCache>
                <c:ptCount val="1"/>
                <c:pt idx="0">
                  <c:v>Arab States</c:v>
                </c:pt>
              </c:strCache>
            </c:strRef>
          </c:tx>
          <c:spPr>
            <a:solidFill>
              <a:schemeClr val="accent3"/>
            </a:solidFill>
            <a:ln>
              <a:noFill/>
            </a:ln>
            <a:effectLst/>
          </c:spPr>
          <c:invertIfNegative val="0"/>
          <c:cat>
            <c:numRef>
              <c:f>B!$P$15:$R$15</c:f>
              <c:numCache>
                <c:formatCode>General</c:formatCode>
                <c:ptCount val="3"/>
                <c:pt idx="0">
                  <c:v>2018</c:v>
                </c:pt>
                <c:pt idx="1">
                  <c:v>2019</c:v>
                </c:pt>
                <c:pt idx="2">
                  <c:v>2020</c:v>
                </c:pt>
              </c:numCache>
            </c:numRef>
          </c:cat>
          <c:val>
            <c:numRef>
              <c:f>B!$P$18:$R$18</c:f>
              <c:numCache>
                <c:formatCode>_(* #,##0_);_(* \(#,##0\);_(* "-"??_);_(@_)</c:formatCode>
                <c:ptCount val="3"/>
                <c:pt idx="0">
                  <c:v>524.96365621338532</c:v>
                </c:pt>
                <c:pt idx="1">
                  <c:v>1276.6974822507241</c:v>
                </c:pt>
                <c:pt idx="2">
                  <c:v>39.727685518781541</c:v>
                </c:pt>
              </c:numCache>
            </c:numRef>
          </c:val>
          <c:extLst>
            <c:ext xmlns:c16="http://schemas.microsoft.com/office/drawing/2014/chart" uri="{C3380CC4-5D6E-409C-BE32-E72D297353CC}">
              <c16:uniqueId val="{00000002-1452-7F48-B1E6-2F0480FF8D3C}"/>
            </c:ext>
          </c:extLst>
        </c:ser>
        <c:ser>
          <c:idx val="3"/>
          <c:order val="3"/>
          <c:tx>
            <c:strRef>
              <c:f>B!$O$19</c:f>
              <c:strCache>
                <c:ptCount val="1"/>
                <c:pt idx="0">
                  <c:v>Asia and the Pacific</c:v>
                </c:pt>
              </c:strCache>
            </c:strRef>
          </c:tx>
          <c:spPr>
            <a:solidFill>
              <a:schemeClr val="accent4"/>
            </a:solidFill>
            <a:ln>
              <a:noFill/>
            </a:ln>
            <a:effectLst/>
          </c:spPr>
          <c:invertIfNegative val="0"/>
          <c:cat>
            <c:numRef>
              <c:f>B!$P$15:$R$15</c:f>
              <c:numCache>
                <c:formatCode>General</c:formatCode>
                <c:ptCount val="3"/>
                <c:pt idx="0">
                  <c:v>2018</c:v>
                </c:pt>
                <c:pt idx="1">
                  <c:v>2019</c:v>
                </c:pt>
                <c:pt idx="2">
                  <c:v>2020</c:v>
                </c:pt>
              </c:numCache>
            </c:numRef>
          </c:cat>
          <c:val>
            <c:numRef>
              <c:f>B!$P$19:$R$19</c:f>
              <c:numCache>
                <c:formatCode>_(* #,##0_);_(* \(#,##0\);_(* "-"??_);_(@_)</c:formatCode>
                <c:ptCount val="3"/>
                <c:pt idx="0">
                  <c:v>6031.5080099171164</c:v>
                </c:pt>
                <c:pt idx="1">
                  <c:v>6589.2762541054153</c:v>
                </c:pt>
                <c:pt idx="2">
                  <c:v>20462.127326719747</c:v>
                </c:pt>
              </c:numCache>
            </c:numRef>
          </c:val>
          <c:extLst>
            <c:ext xmlns:c16="http://schemas.microsoft.com/office/drawing/2014/chart" uri="{C3380CC4-5D6E-409C-BE32-E72D297353CC}">
              <c16:uniqueId val="{00000003-1452-7F48-B1E6-2F0480FF8D3C}"/>
            </c:ext>
          </c:extLst>
        </c:ser>
        <c:ser>
          <c:idx val="4"/>
          <c:order val="4"/>
          <c:tx>
            <c:strRef>
              <c:f>B!$O$20</c:f>
              <c:strCache>
                <c:ptCount val="1"/>
                <c:pt idx="0">
                  <c:v>Europe and Central Asia</c:v>
                </c:pt>
              </c:strCache>
            </c:strRef>
          </c:tx>
          <c:spPr>
            <a:solidFill>
              <a:schemeClr val="accent5"/>
            </a:solidFill>
            <a:ln>
              <a:noFill/>
            </a:ln>
            <a:effectLst/>
          </c:spPr>
          <c:invertIfNegative val="0"/>
          <c:cat>
            <c:numRef>
              <c:f>B!$P$15:$R$15</c:f>
              <c:numCache>
                <c:formatCode>General</c:formatCode>
                <c:ptCount val="3"/>
                <c:pt idx="0">
                  <c:v>2018</c:v>
                </c:pt>
                <c:pt idx="1">
                  <c:v>2019</c:v>
                </c:pt>
                <c:pt idx="2">
                  <c:v>2020</c:v>
                </c:pt>
              </c:numCache>
            </c:numRef>
          </c:cat>
          <c:val>
            <c:numRef>
              <c:f>B!$P$20:$R$20</c:f>
              <c:numCache>
                <c:formatCode>_(* #,##0_);_(* \(#,##0\);_(* "-"??_);_(@_)</c:formatCode>
                <c:ptCount val="3"/>
                <c:pt idx="0">
                  <c:v>521.32095416662639</c:v>
                </c:pt>
                <c:pt idx="1">
                  <c:v>314.45281556893417</c:v>
                </c:pt>
                <c:pt idx="2">
                  <c:v>1542.0900033745697</c:v>
                </c:pt>
              </c:numCache>
            </c:numRef>
          </c:val>
          <c:extLst>
            <c:ext xmlns:c16="http://schemas.microsoft.com/office/drawing/2014/chart" uri="{C3380CC4-5D6E-409C-BE32-E72D297353CC}">
              <c16:uniqueId val="{00000004-1452-7F48-B1E6-2F0480FF8D3C}"/>
            </c:ext>
          </c:extLst>
        </c:ser>
        <c:dLbls>
          <c:showLegendKey val="0"/>
          <c:showVal val="0"/>
          <c:showCatName val="0"/>
          <c:showSerName val="0"/>
          <c:showPercent val="0"/>
          <c:showBubbleSize val="0"/>
        </c:dLbls>
        <c:gapWidth val="150"/>
        <c:overlap val="100"/>
        <c:axId val="1446948656"/>
        <c:axId val="1043954464"/>
      </c:barChart>
      <c:catAx>
        <c:axId val="1446948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3954464"/>
        <c:crosses val="autoZero"/>
        <c:auto val="1"/>
        <c:lblAlgn val="ctr"/>
        <c:lblOffset val="100"/>
        <c:noMultiLvlLbl val="0"/>
      </c:catAx>
      <c:valAx>
        <c:axId val="10439544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469486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2019</a:t>
            </a:r>
            <a:r>
              <a:rPr lang="en-US" baseline="0" dirty="0"/>
              <a:t> Breakdown of Economic Loss</a:t>
            </a:r>
            <a:endParaRPr lang="en-US" dirty="0"/>
          </a:p>
        </c:rich>
      </c:tx>
      <c:layout>
        <c:manualLayout>
          <c:xMode val="edge"/>
          <c:yMode val="edge"/>
          <c:x val="0.16911117612029142"/>
          <c:y val="0.91745920465899133"/>
        </c:manualLayout>
      </c:layout>
      <c:overlay val="1"/>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104397769442562"/>
          <c:y val="9.6126565902767983E-2"/>
          <c:w val="0.70164423805913567"/>
          <c:h val="0.75564195019103064"/>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EB6-2E41-9C41-76DA1A291FD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EB6-2E41-9C41-76DA1A291FD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EB6-2E41-9C41-76DA1A291FD2}"/>
              </c:ext>
            </c:extLst>
          </c:dPt>
          <c:dPt>
            <c:idx val="3"/>
            <c:bubble3D val="0"/>
            <c:explosion val="21"/>
            <c:spPr>
              <a:solidFill>
                <a:schemeClr val="accent4"/>
              </a:solidFill>
              <a:ln w="19050">
                <a:solidFill>
                  <a:schemeClr val="lt1"/>
                </a:solidFill>
              </a:ln>
              <a:effectLst/>
            </c:spPr>
            <c:extLst>
              <c:ext xmlns:c16="http://schemas.microsoft.com/office/drawing/2014/chart" uri="{C3380CC4-5D6E-409C-BE32-E72D297353CC}">
                <c16:uniqueId val="{00000007-0EB6-2E41-9C41-76DA1A291FD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EB6-2E41-9C41-76DA1A291FD2}"/>
              </c:ext>
            </c:extLst>
          </c:dPt>
          <c:dLbls>
            <c:dLbl>
              <c:idx val="1"/>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B4F85"/>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3-0EB6-2E41-9C41-76DA1A291FD2}"/>
                </c:ext>
              </c:extLst>
            </c:dLbl>
            <c:dLbl>
              <c:idx val="3"/>
              <c:layout>
                <c:manualLayout>
                  <c:x val="-0.21418374551281136"/>
                  <c:y val="4.81271385867109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B4F85"/>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0EB6-2E41-9C41-76DA1A291FD2}"/>
                </c:ext>
              </c:extLst>
            </c:dLbl>
            <c:dLbl>
              <c:idx val="4"/>
              <c:layout>
                <c:manualLayout>
                  <c:x val="0.19208524270870461"/>
                  <c:y val="2.6975507855355747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B4F85"/>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0EB6-2E41-9C41-76DA1A291FD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'C'!$AA$74:$AE$74</c:f>
              <c:strCache>
                <c:ptCount val="5"/>
                <c:pt idx="0">
                  <c:v>Agriculture </c:v>
                </c:pt>
                <c:pt idx="1">
                  <c:v>Productive Assets</c:v>
                </c:pt>
                <c:pt idx="2">
                  <c:v>Housing Sector</c:v>
                </c:pt>
                <c:pt idx="3">
                  <c:v>Critical Infrastructure</c:v>
                </c:pt>
                <c:pt idx="4">
                  <c:v>Cultural Heritage</c:v>
                </c:pt>
              </c:strCache>
            </c:strRef>
          </c:cat>
          <c:val>
            <c:numRef>
              <c:f>'C'!$AA$75:$AE$75</c:f>
              <c:numCache>
                <c:formatCode>_(* #,##0.00_);_(* \(#,##0.00\);_(* "-"??_);_(@_)</c:formatCode>
                <c:ptCount val="5"/>
                <c:pt idx="0">
                  <c:v>42.538280351521692</c:v>
                </c:pt>
                <c:pt idx="1">
                  <c:v>2.3898763694838729</c:v>
                </c:pt>
                <c:pt idx="2">
                  <c:v>23.933301576642268</c:v>
                </c:pt>
                <c:pt idx="3">
                  <c:v>1.5154033182926752</c:v>
                </c:pt>
                <c:pt idx="4">
                  <c:v>6.3591687972493177E-2</c:v>
                </c:pt>
              </c:numCache>
            </c:numRef>
          </c:val>
          <c:extLst>
            <c:ext xmlns:c16="http://schemas.microsoft.com/office/drawing/2014/chart" uri="{C3380CC4-5D6E-409C-BE32-E72D297353CC}">
              <c16:uniqueId val="{0000000A-0EB6-2E41-9C41-76DA1A291FD2}"/>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Target C: Economic loss</a:t>
            </a:r>
            <a:r>
              <a:rPr lang="en-US" baseline="0" dirty="0"/>
              <a:t> 2016-2020, Billion USD</a:t>
            </a:r>
            <a:endParaRPr lang="en-US" dirty="0"/>
          </a:p>
        </c:rich>
      </c:tx>
      <c:layout>
        <c:manualLayout>
          <c:xMode val="edge"/>
          <c:yMode val="edge"/>
          <c:x val="0.23769863204185571"/>
          <c:y val="2.009577535771370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739237968884452"/>
          <c:y val="0.11003702883961336"/>
          <c:w val="0.83832513214173765"/>
          <c:h val="0.68166571033719958"/>
        </c:manualLayout>
      </c:layout>
      <c:barChart>
        <c:barDir val="col"/>
        <c:grouping val="stacked"/>
        <c:varyColors val="0"/>
        <c:ser>
          <c:idx val="0"/>
          <c:order val="0"/>
          <c:tx>
            <c:strRef>
              <c:f>'C'!$Z$24</c:f>
              <c:strCache>
                <c:ptCount val="1"/>
                <c:pt idx="0">
                  <c:v>Africa</c:v>
                </c:pt>
              </c:strCache>
            </c:strRef>
          </c:tx>
          <c:spPr>
            <a:solidFill>
              <a:schemeClr val="accent1"/>
            </a:solidFill>
            <a:ln>
              <a:noFill/>
            </a:ln>
            <a:effectLst/>
          </c:spPr>
          <c:invertIfNegative val="0"/>
          <c:cat>
            <c:numRef>
              <c:f>'C'!$AA$23:$AE$23</c:f>
              <c:numCache>
                <c:formatCode>General</c:formatCode>
                <c:ptCount val="5"/>
                <c:pt idx="0">
                  <c:v>2016</c:v>
                </c:pt>
                <c:pt idx="1">
                  <c:v>2017</c:v>
                </c:pt>
                <c:pt idx="2">
                  <c:v>2018</c:v>
                </c:pt>
                <c:pt idx="3">
                  <c:v>2019</c:v>
                </c:pt>
                <c:pt idx="4">
                  <c:v>2020</c:v>
                </c:pt>
              </c:numCache>
            </c:numRef>
          </c:cat>
          <c:val>
            <c:numRef>
              <c:f>'C'!$AA$24:$AE$24</c:f>
              <c:numCache>
                <c:formatCode>_(* #,##0.00_);_(* \(#,##0.00\);_(* "-"??_);_(@_)</c:formatCode>
                <c:ptCount val="5"/>
                <c:pt idx="0">
                  <c:v>1.3811085331089248</c:v>
                </c:pt>
                <c:pt idx="1">
                  <c:v>2.5551764405950417</c:v>
                </c:pt>
                <c:pt idx="2">
                  <c:v>3.1053801198541815</c:v>
                </c:pt>
                <c:pt idx="3">
                  <c:v>1.3199858165123639</c:v>
                </c:pt>
                <c:pt idx="4">
                  <c:v>0.99909085918974949</c:v>
                </c:pt>
              </c:numCache>
            </c:numRef>
          </c:val>
          <c:extLst>
            <c:ext xmlns:c16="http://schemas.microsoft.com/office/drawing/2014/chart" uri="{C3380CC4-5D6E-409C-BE32-E72D297353CC}">
              <c16:uniqueId val="{00000000-5380-5A4D-9C96-ED2CF3DFA610}"/>
            </c:ext>
          </c:extLst>
        </c:ser>
        <c:ser>
          <c:idx val="1"/>
          <c:order val="1"/>
          <c:tx>
            <c:strRef>
              <c:f>'C'!$Z$25</c:f>
              <c:strCache>
                <c:ptCount val="1"/>
                <c:pt idx="0">
                  <c:v>Americas and the Caribbean</c:v>
                </c:pt>
              </c:strCache>
            </c:strRef>
          </c:tx>
          <c:spPr>
            <a:solidFill>
              <a:schemeClr val="accent2"/>
            </a:solidFill>
            <a:ln>
              <a:noFill/>
            </a:ln>
            <a:effectLst/>
          </c:spPr>
          <c:invertIfNegative val="0"/>
          <c:cat>
            <c:numRef>
              <c:f>'C'!$AA$23:$AE$23</c:f>
              <c:numCache>
                <c:formatCode>General</c:formatCode>
                <c:ptCount val="5"/>
                <c:pt idx="0">
                  <c:v>2016</c:v>
                </c:pt>
                <c:pt idx="1">
                  <c:v>2017</c:v>
                </c:pt>
                <c:pt idx="2">
                  <c:v>2018</c:v>
                </c:pt>
                <c:pt idx="3">
                  <c:v>2019</c:v>
                </c:pt>
                <c:pt idx="4">
                  <c:v>2020</c:v>
                </c:pt>
              </c:numCache>
            </c:numRef>
          </c:cat>
          <c:val>
            <c:numRef>
              <c:f>'C'!$AA$25:$AE$25</c:f>
              <c:numCache>
                <c:formatCode>_(* #,##0.00_);_(* \(#,##0.00\);_(* "-"??_);_(@_)</c:formatCode>
                <c:ptCount val="5"/>
                <c:pt idx="0">
                  <c:v>28.617723609142644</c:v>
                </c:pt>
                <c:pt idx="1">
                  <c:v>69.451802509698837</c:v>
                </c:pt>
                <c:pt idx="2">
                  <c:v>48.440764863403494</c:v>
                </c:pt>
                <c:pt idx="3">
                  <c:v>54.759463374698718</c:v>
                </c:pt>
                <c:pt idx="4">
                  <c:v>2.4524861905637532</c:v>
                </c:pt>
              </c:numCache>
            </c:numRef>
          </c:val>
          <c:extLst>
            <c:ext xmlns:c16="http://schemas.microsoft.com/office/drawing/2014/chart" uri="{C3380CC4-5D6E-409C-BE32-E72D297353CC}">
              <c16:uniqueId val="{00000001-5380-5A4D-9C96-ED2CF3DFA610}"/>
            </c:ext>
          </c:extLst>
        </c:ser>
        <c:ser>
          <c:idx val="2"/>
          <c:order val="2"/>
          <c:tx>
            <c:strRef>
              <c:f>'C'!$Z$26</c:f>
              <c:strCache>
                <c:ptCount val="1"/>
                <c:pt idx="0">
                  <c:v>Arab States</c:v>
                </c:pt>
              </c:strCache>
            </c:strRef>
          </c:tx>
          <c:spPr>
            <a:solidFill>
              <a:schemeClr val="accent3"/>
            </a:solidFill>
            <a:ln>
              <a:noFill/>
            </a:ln>
            <a:effectLst/>
          </c:spPr>
          <c:invertIfNegative val="0"/>
          <c:cat>
            <c:numRef>
              <c:f>'C'!$AA$23:$AE$23</c:f>
              <c:numCache>
                <c:formatCode>General</c:formatCode>
                <c:ptCount val="5"/>
                <c:pt idx="0">
                  <c:v>2016</c:v>
                </c:pt>
                <c:pt idx="1">
                  <c:v>2017</c:v>
                </c:pt>
                <c:pt idx="2">
                  <c:v>2018</c:v>
                </c:pt>
                <c:pt idx="3">
                  <c:v>2019</c:v>
                </c:pt>
                <c:pt idx="4">
                  <c:v>2020</c:v>
                </c:pt>
              </c:numCache>
            </c:numRef>
          </c:cat>
          <c:val>
            <c:numRef>
              <c:f>'C'!$AA$26:$AE$26</c:f>
              <c:numCache>
                <c:formatCode>_(* #,##0.00_);_(* \(#,##0.00\);_(* "-"??_);_(@_)</c:formatCode>
                <c:ptCount val="5"/>
                <c:pt idx="0">
                  <c:v>0.89355817639486079</c:v>
                </c:pt>
                <c:pt idx="1">
                  <c:v>2.1736495756813041</c:v>
                </c:pt>
                <c:pt idx="2">
                  <c:v>2.0929703966139246</c:v>
                </c:pt>
                <c:pt idx="3">
                  <c:v>4.0104623599244702</c:v>
                </c:pt>
                <c:pt idx="4">
                  <c:v>7.0031420442729697E-2</c:v>
                </c:pt>
              </c:numCache>
            </c:numRef>
          </c:val>
          <c:extLst>
            <c:ext xmlns:c16="http://schemas.microsoft.com/office/drawing/2014/chart" uri="{C3380CC4-5D6E-409C-BE32-E72D297353CC}">
              <c16:uniqueId val="{00000002-5380-5A4D-9C96-ED2CF3DFA610}"/>
            </c:ext>
          </c:extLst>
        </c:ser>
        <c:ser>
          <c:idx val="3"/>
          <c:order val="3"/>
          <c:tx>
            <c:strRef>
              <c:f>'C'!$Z$27</c:f>
              <c:strCache>
                <c:ptCount val="1"/>
                <c:pt idx="0">
                  <c:v>Asia and the Pacific</c:v>
                </c:pt>
              </c:strCache>
            </c:strRef>
          </c:tx>
          <c:spPr>
            <a:solidFill>
              <a:schemeClr val="accent4"/>
            </a:solidFill>
            <a:ln>
              <a:noFill/>
            </a:ln>
            <a:effectLst/>
          </c:spPr>
          <c:invertIfNegative val="0"/>
          <c:cat>
            <c:numRef>
              <c:f>'C'!$AA$23:$AE$23</c:f>
              <c:numCache>
                <c:formatCode>General</c:formatCode>
                <c:ptCount val="5"/>
                <c:pt idx="0">
                  <c:v>2016</c:v>
                </c:pt>
                <c:pt idx="1">
                  <c:v>2017</c:v>
                </c:pt>
                <c:pt idx="2">
                  <c:v>2018</c:v>
                </c:pt>
                <c:pt idx="3">
                  <c:v>2019</c:v>
                </c:pt>
                <c:pt idx="4">
                  <c:v>2020</c:v>
                </c:pt>
              </c:numCache>
            </c:numRef>
          </c:cat>
          <c:val>
            <c:numRef>
              <c:f>'C'!$AA$27:$AE$27</c:f>
              <c:numCache>
                <c:formatCode>_(* #,##0.00_);_(* \(#,##0.00\);_(* "-"??_);_(@_)</c:formatCode>
                <c:ptCount val="5"/>
                <c:pt idx="0">
                  <c:v>14.561489959916155</c:v>
                </c:pt>
                <c:pt idx="1">
                  <c:v>8.8284398384967773</c:v>
                </c:pt>
                <c:pt idx="2">
                  <c:v>10.0215366545271</c:v>
                </c:pt>
                <c:pt idx="3">
                  <c:v>7.8434778784476737</c:v>
                </c:pt>
                <c:pt idx="4">
                  <c:v>0.32928354192247061</c:v>
                </c:pt>
              </c:numCache>
            </c:numRef>
          </c:val>
          <c:extLst>
            <c:ext xmlns:c16="http://schemas.microsoft.com/office/drawing/2014/chart" uri="{C3380CC4-5D6E-409C-BE32-E72D297353CC}">
              <c16:uniqueId val="{00000003-5380-5A4D-9C96-ED2CF3DFA610}"/>
            </c:ext>
          </c:extLst>
        </c:ser>
        <c:ser>
          <c:idx val="4"/>
          <c:order val="4"/>
          <c:tx>
            <c:strRef>
              <c:f>'C'!$Z$28</c:f>
              <c:strCache>
                <c:ptCount val="1"/>
                <c:pt idx="0">
                  <c:v>Europe and Central Asia</c:v>
                </c:pt>
              </c:strCache>
            </c:strRef>
          </c:tx>
          <c:spPr>
            <a:solidFill>
              <a:schemeClr val="accent5"/>
            </a:solidFill>
            <a:ln>
              <a:noFill/>
            </a:ln>
            <a:effectLst/>
          </c:spPr>
          <c:invertIfNegative val="0"/>
          <c:cat>
            <c:numRef>
              <c:f>'C'!$AA$23:$AE$23</c:f>
              <c:numCache>
                <c:formatCode>General</c:formatCode>
                <c:ptCount val="5"/>
                <c:pt idx="0">
                  <c:v>2016</c:v>
                </c:pt>
                <c:pt idx="1">
                  <c:v>2017</c:v>
                </c:pt>
                <c:pt idx="2">
                  <c:v>2018</c:v>
                </c:pt>
                <c:pt idx="3">
                  <c:v>2019</c:v>
                </c:pt>
                <c:pt idx="4">
                  <c:v>2020</c:v>
                </c:pt>
              </c:numCache>
            </c:numRef>
          </c:cat>
          <c:val>
            <c:numRef>
              <c:f>'C'!$AA$28:$AE$28</c:f>
              <c:numCache>
                <c:formatCode>_(* #,##0.00_);_(* \(#,##0.00\);_(* "-"??_);_(@_)</c:formatCode>
                <c:ptCount val="5"/>
                <c:pt idx="0">
                  <c:v>6.9635626082946507</c:v>
                </c:pt>
                <c:pt idx="1">
                  <c:v>8.9322090227260844</c:v>
                </c:pt>
                <c:pt idx="2">
                  <c:v>6.6146515078529111</c:v>
                </c:pt>
                <c:pt idx="3">
                  <c:v>2.5070638743297771</c:v>
                </c:pt>
                <c:pt idx="4">
                  <c:v>3.7513373544198041</c:v>
                </c:pt>
              </c:numCache>
            </c:numRef>
          </c:val>
          <c:extLst>
            <c:ext xmlns:c16="http://schemas.microsoft.com/office/drawing/2014/chart" uri="{C3380CC4-5D6E-409C-BE32-E72D297353CC}">
              <c16:uniqueId val="{00000004-5380-5A4D-9C96-ED2CF3DFA610}"/>
            </c:ext>
          </c:extLst>
        </c:ser>
        <c:dLbls>
          <c:showLegendKey val="0"/>
          <c:showVal val="0"/>
          <c:showCatName val="0"/>
          <c:showSerName val="0"/>
          <c:showPercent val="0"/>
          <c:showBubbleSize val="0"/>
        </c:dLbls>
        <c:gapWidth val="150"/>
        <c:overlap val="100"/>
        <c:axId val="1459596784"/>
        <c:axId val="1459322480"/>
      </c:barChart>
      <c:catAx>
        <c:axId val="1459596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459322480"/>
        <c:crosses val="autoZero"/>
        <c:auto val="1"/>
        <c:lblAlgn val="ctr"/>
        <c:lblOffset val="100"/>
        <c:noMultiLvlLbl val="0"/>
      </c:catAx>
      <c:valAx>
        <c:axId val="14593224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100" dirty="0"/>
                  <a:t>Billion</a:t>
                </a:r>
                <a:r>
                  <a:rPr lang="en-US" sz="1100" baseline="0" dirty="0"/>
                  <a:t> USD</a:t>
                </a:r>
                <a:endParaRPr lang="en-US" sz="1100"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59596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7A6EC4-12A2-9F49-B136-99A32C54C7CD}" type="doc">
      <dgm:prSet loTypeId="urn:microsoft.com/office/officeart/2005/8/layout/chart3" loCatId="list" qsTypeId="urn:microsoft.com/office/officeart/2005/8/quickstyle/3d9" qsCatId="3D" csTypeId="urn:microsoft.com/office/officeart/2005/8/colors/colorful1" csCatId="colorful" phldr="1"/>
      <dgm:spPr/>
      <dgm:t>
        <a:bodyPr/>
        <a:lstStyle/>
        <a:p>
          <a:endParaRPr lang="en-US"/>
        </a:p>
      </dgm:t>
    </dgm:pt>
    <dgm:pt modelId="{319FCC16-40D0-C04E-9ECD-4EC0F27CAEE1}">
      <dgm:prSet/>
      <dgm:spPr/>
      <dgm:t>
        <a:bodyPr/>
        <a:lstStyle/>
        <a:p>
          <a:r>
            <a:rPr lang="en-US"/>
            <a:t>Strengthening risk communication, information and knowledge sources</a:t>
          </a:r>
          <a:endParaRPr lang="en-PH"/>
        </a:p>
      </dgm:t>
    </dgm:pt>
    <dgm:pt modelId="{C7119920-999E-7A4C-85C8-1DEDBA869EB0}" type="parTrans" cxnId="{8DBCD408-7337-DF49-86C4-A97CE7FD6415}">
      <dgm:prSet/>
      <dgm:spPr/>
      <dgm:t>
        <a:bodyPr/>
        <a:lstStyle/>
        <a:p>
          <a:endParaRPr lang="en-US"/>
        </a:p>
      </dgm:t>
    </dgm:pt>
    <dgm:pt modelId="{169796FC-F972-F648-BF5E-48D844D591F1}" type="sibTrans" cxnId="{8DBCD408-7337-DF49-86C4-A97CE7FD6415}">
      <dgm:prSet/>
      <dgm:spPr/>
      <dgm:t>
        <a:bodyPr/>
        <a:lstStyle/>
        <a:p>
          <a:endParaRPr lang="en-US"/>
        </a:p>
      </dgm:t>
    </dgm:pt>
    <dgm:pt modelId="{34BE342E-5370-B544-9601-BAD2D2C631F9}">
      <dgm:prSet/>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dirty="0">
              <a:latin typeface="Roboto Light"/>
              <a:ea typeface="Open Sans" panose="020B0606030504020204" pitchFamily="34" charset="0"/>
              <a:cs typeface="Roboto Light"/>
            </a:rPr>
            <a:t>Putting risk to human and ecologic systems at the </a:t>
          </a:r>
          <a:r>
            <a:rPr lang="en-US" sz="1800" dirty="0" err="1">
              <a:latin typeface="Roboto Light"/>
              <a:ea typeface="Open Sans" panose="020B0606030504020204" pitchFamily="34" charset="0"/>
              <a:cs typeface="Roboto Light"/>
            </a:rPr>
            <a:t>centre</a:t>
          </a:r>
          <a:endParaRPr lang="en-US" sz="1800" dirty="0">
            <a:latin typeface="Roboto Light"/>
            <a:cs typeface="Roboto Light"/>
          </a:endParaRPr>
        </a:p>
      </dgm:t>
    </dgm:pt>
    <dgm:pt modelId="{3B213538-01C2-CF4F-AA5F-88650294ACBF}" type="parTrans" cxnId="{DF96613B-A8BB-7E47-B349-0650069791C5}">
      <dgm:prSet/>
      <dgm:spPr/>
      <dgm:t>
        <a:bodyPr/>
        <a:lstStyle/>
        <a:p>
          <a:endParaRPr lang="en-US"/>
        </a:p>
      </dgm:t>
    </dgm:pt>
    <dgm:pt modelId="{67E844E5-DB18-E84D-8924-5610C7258087}" type="sibTrans" cxnId="{DF96613B-A8BB-7E47-B349-0650069791C5}">
      <dgm:prSet/>
      <dgm:spPr/>
      <dgm:t>
        <a:bodyPr/>
        <a:lstStyle/>
        <a:p>
          <a:endParaRPr lang="en-US"/>
        </a:p>
      </dgm:t>
    </dgm:pt>
    <dgm:pt modelId="{973F7D9D-D68E-5842-80E9-8893605D1CD8}">
      <dgm:prSet/>
      <dgm:spPr/>
      <dgm:t>
        <a:bodyPr/>
        <a:lstStyle/>
        <a:p>
          <a:r>
            <a:rPr lang="en-US" dirty="0">
              <a:latin typeface="Roboto Light"/>
              <a:ea typeface="Open Sans" panose="020B0606030504020204" pitchFamily="34" charset="0"/>
              <a:cs typeface="Roboto Light"/>
            </a:rPr>
            <a:t>Fully accounting for the context of climate change</a:t>
          </a:r>
          <a:endParaRPr lang="en-US" dirty="0"/>
        </a:p>
      </dgm:t>
    </dgm:pt>
    <dgm:pt modelId="{8BC332AF-31EB-3E4D-B826-36E70634EB11}" type="parTrans" cxnId="{9A46481B-620F-4F40-B7E0-A8129BC44575}">
      <dgm:prSet/>
      <dgm:spPr/>
      <dgm:t>
        <a:bodyPr/>
        <a:lstStyle/>
        <a:p>
          <a:endParaRPr lang="en-US"/>
        </a:p>
      </dgm:t>
    </dgm:pt>
    <dgm:pt modelId="{F26F1259-D53D-1C4C-ABB5-255641DACB43}" type="sibTrans" cxnId="{9A46481B-620F-4F40-B7E0-A8129BC44575}">
      <dgm:prSet/>
      <dgm:spPr/>
      <dgm:t>
        <a:bodyPr/>
        <a:lstStyle/>
        <a:p>
          <a:endParaRPr lang="en-US"/>
        </a:p>
      </dgm:t>
    </dgm:pt>
    <dgm:pt modelId="{DEC49783-0FE7-3240-BABE-8718B4515507}">
      <dgm:prSet/>
      <dgm:spPr/>
      <dgm:t>
        <a:bodyPr/>
        <a:lstStyle/>
        <a:p>
          <a:r>
            <a:rPr lang="en-US" dirty="0"/>
            <a:t>Using iterative and flexible processes</a:t>
          </a:r>
        </a:p>
      </dgm:t>
    </dgm:pt>
    <dgm:pt modelId="{5E30AEFA-9B0A-0E41-BBCE-1E8E3F86F896}" type="parTrans" cxnId="{3F5959D0-EFA7-1B4A-A82B-5DC113B42BEB}">
      <dgm:prSet/>
      <dgm:spPr/>
      <dgm:t>
        <a:bodyPr/>
        <a:lstStyle/>
        <a:p>
          <a:endParaRPr lang="en-US"/>
        </a:p>
      </dgm:t>
    </dgm:pt>
    <dgm:pt modelId="{29AEC83B-3644-E944-AA30-21BD013B1CBA}" type="sibTrans" cxnId="{3F5959D0-EFA7-1B4A-A82B-5DC113B42BEB}">
      <dgm:prSet/>
      <dgm:spPr/>
      <dgm:t>
        <a:bodyPr/>
        <a:lstStyle/>
        <a:p>
          <a:endParaRPr lang="en-US"/>
        </a:p>
      </dgm:t>
    </dgm:pt>
    <dgm:pt modelId="{1862EC94-C5B1-AF4F-8863-2DDF98671CF7}">
      <dgm:prSet/>
      <dgm:spPr/>
      <dgm:t>
        <a:bodyPr/>
        <a:lstStyle/>
        <a:p>
          <a:r>
            <a:rPr lang="en-US" dirty="0"/>
            <a:t>Fully accounting for the context of climate change</a:t>
          </a:r>
        </a:p>
      </dgm:t>
    </dgm:pt>
    <dgm:pt modelId="{01480550-257F-8E44-88EF-15F6114FAC16}" type="parTrans" cxnId="{97C9DB4B-742F-4448-ABAE-2745FF768BE4}">
      <dgm:prSet/>
      <dgm:spPr/>
      <dgm:t>
        <a:bodyPr/>
        <a:lstStyle/>
        <a:p>
          <a:endParaRPr lang="en-US"/>
        </a:p>
      </dgm:t>
    </dgm:pt>
    <dgm:pt modelId="{021E97ED-66C8-E945-8638-B5405CCCFF93}" type="sibTrans" cxnId="{97C9DB4B-742F-4448-ABAE-2745FF768BE4}">
      <dgm:prSet/>
      <dgm:spPr/>
      <dgm:t>
        <a:bodyPr/>
        <a:lstStyle/>
        <a:p>
          <a:endParaRPr lang="en-US"/>
        </a:p>
      </dgm:t>
    </dgm:pt>
    <dgm:pt modelId="{7E3C2890-BDC9-C845-9765-D80BE8F4BE16}">
      <dgm:prSet/>
      <dgm:spPr/>
      <dgm:t>
        <a:bodyPr/>
        <a:lstStyle/>
        <a:p>
          <a:r>
            <a:rPr lang="en-US" dirty="0"/>
            <a:t>Applying inclusive risk governance</a:t>
          </a:r>
        </a:p>
      </dgm:t>
    </dgm:pt>
    <dgm:pt modelId="{3ED0C19A-97BD-4E49-BA6F-F7BF682CE9AF}" type="parTrans" cxnId="{977B3F1A-CCA2-AC47-8514-84F6C472A143}">
      <dgm:prSet/>
      <dgm:spPr/>
      <dgm:t>
        <a:bodyPr/>
        <a:lstStyle/>
        <a:p>
          <a:endParaRPr lang="en-US"/>
        </a:p>
      </dgm:t>
    </dgm:pt>
    <dgm:pt modelId="{F667725B-ED85-C641-A2A0-880F12D79EE6}" type="sibTrans" cxnId="{977B3F1A-CCA2-AC47-8514-84F6C472A143}">
      <dgm:prSet/>
      <dgm:spPr/>
      <dgm:t>
        <a:bodyPr/>
        <a:lstStyle/>
        <a:p>
          <a:endParaRPr lang="en-US"/>
        </a:p>
      </dgm:t>
    </dgm:pt>
    <dgm:pt modelId="{A408E525-BD3B-6746-9CF0-C5BB4A12D689}">
      <dgm:prSet/>
      <dgm:spPr/>
      <dgm:t>
        <a:bodyPr/>
        <a:lstStyle/>
        <a:p>
          <a:r>
            <a:rPr lang="en-US" dirty="0"/>
            <a:t>Using multi-disciplinary approaches</a:t>
          </a:r>
        </a:p>
      </dgm:t>
    </dgm:pt>
    <dgm:pt modelId="{FE4A6235-BD3E-834B-93B5-2D13CDC52E8F}" type="parTrans" cxnId="{D1717671-EC1A-B448-9E4D-CCC7E46382E8}">
      <dgm:prSet/>
      <dgm:spPr/>
      <dgm:t>
        <a:bodyPr/>
        <a:lstStyle/>
        <a:p>
          <a:endParaRPr lang="en-US"/>
        </a:p>
      </dgm:t>
    </dgm:pt>
    <dgm:pt modelId="{864BBC80-C584-8048-A1AC-FA94EB5C41B0}" type="sibTrans" cxnId="{D1717671-EC1A-B448-9E4D-CCC7E46382E8}">
      <dgm:prSet/>
      <dgm:spPr/>
      <dgm:t>
        <a:bodyPr/>
        <a:lstStyle/>
        <a:p>
          <a:endParaRPr lang="en-US"/>
        </a:p>
      </dgm:t>
    </dgm:pt>
    <dgm:pt modelId="{0A889109-61CF-974C-B75E-A170C3BC2648}">
      <dgm:prSet/>
      <dgm:spPr/>
    </dgm:pt>
    <dgm:pt modelId="{B5CDD38D-D460-E447-93CF-7A7B57D75566}" type="parTrans" cxnId="{021E26FF-AF7B-674A-8FF7-465BB5ACEF3E}">
      <dgm:prSet/>
      <dgm:spPr/>
      <dgm:t>
        <a:bodyPr/>
        <a:lstStyle/>
        <a:p>
          <a:endParaRPr lang="en-US"/>
        </a:p>
      </dgm:t>
    </dgm:pt>
    <dgm:pt modelId="{B9333188-0AE9-6943-A4EC-0F28C1EBA319}" type="sibTrans" cxnId="{021E26FF-AF7B-674A-8FF7-465BB5ACEF3E}">
      <dgm:prSet/>
      <dgm:spPr/>
      <dgm:t>
        <a:bodyPr/>
        <a:lstStyle/>
        <a:p>
          <a:endParaRPr lang="en-US"/>
        </a:p>
      </dgm:t>
    </dgm:pt>
    <dgm:pt modelId="{1DD13D05-6AC5-934D-A8D6-E492DA8A34C5}">
      <dgm:prSet/>
      <dgm:spPr/>
    </dgm:pt>
    <dgm:pt modelId="{0D59A4F0-2943-AA4A-B1D8-C47DC720F3E8}" type="parTrans" cxnId="{625518FE-585D-8D42-AB23-C11289ACBB40}">
      <dgm:prSet/>
      <dgm:spPr/>
      <dgm:t>
        <a:bodyPr/>
        <a:lstStyle/>
        <a:p>
          <a:endParaRPr lang="en-US"/>
        </a:p>
      </dgm:t>
    </dgm:pt>
    <dgm:pt modelId="{EB292B02-8F1E-AA4B-ADF1-872A55A7E443}" type="sibTrans" cxnId="{625518FE-585D-8D42-AB23-C11289ACBB40}">
      <dgm:prSet/>
      <dgm:spPr/>
      <dgm:t>
        <a:bodyPr/>
        <a:lstStyle/>
        <a:p>
          <a:endParaRPr lang="en-US"/>
        </a:p>
      </dgm:t>
    </dgm:pt>
    <dgm:pt modelId="{28D9429E-35B7-2046-B1E2-3E30E3CB49FB}">
      <dgm:prSet/>
      <dgm:spPr/>
    </dgm:pt>
    <dgm:pt modelId="{4B4A5D3B-8FC1-664D-B958-05784C614CE7}" type="parTrans" cxnId="{9E3908D8-691C-4A46-9535-A9D1BA601164}">
      <dgm:prSet/>
      <dgm:spPr/>
      <dgm:t>
        <a:bodyPr/>
        <a:lstStyle/>
        <a:p>
          <a:endParaRPr lang="en-US"/>
        </a:p>
      </dgm:t>
    </dgm:pt>
    <dgm:pt modelId="{EB5A31FA-80A8-AF46-BEF8-3375A7E3DB73}" type="sibTrans" cxnId="{9E3908D8-691C-4A46-9535-A9D1BA601164}">
      <dgm:prSet/>
      <dgm:spPr/>
      <dgm:t>
        <a:bodyPr/>
        <a:lstStyle/>
        <a:p>
          <a:endParaRPr lang="en-US"/>
        </a:p>
      </dgm:t>
    </dgm:pt>
    <dgm:pt modelId="{91A0AD6F-EE53-CE4C-95C8-09F7D60ED006}">
      <dgm:prSet/>
      <dgm:spPr/>
    </dgm:pt>
    <dgm:pt modelId="{04FDD85C-AA64-BE46-A61D-27BFC6328FC9}" type="parTrans" cxnId="{946D143C-7AA4-9243-AB8F-178C3A694D8F}">
      <dgm:prSet/>
      <dgm:spPr/>
      <dgm:t>
        <a:bodyPr/>
        <a:lstStyle/>
        <a:p>
          <a:endParaRPr lang="en-US"/>
        </a:p>
      </dgm:t>
    </dgm:pt>
    <dgm:pt modelId="{6CD65728-839E-CD4C-9399-5B63AD0E1484}" type="sibTrans" cxnId="{946D143C-7AA4-9243-AB8F-178C3A694D8F}">
      <dgm:prSet/>
      <dgm:spPr/>
      <dgm:t>
        <a:bodyPr/>
        <a:lstStyle/>
        <a:p>
          <a:endParaRPr lang="en-US"/>
        </a:p>
      </dgm:t>
    </dgm:pt>
    <dgm:pt modelId="{E0BF2AD6-0B92-3448-839E-ED146A526A99}" type="pres">
      <dgm:prSet presAssocID="{F37A6EC4-12A2-9F49-B136-99A32C54C7CD}" presName="compositeShape" presStyleCnt="0">
        <dgm:presLayoutVars>
          <dgm:chMax val="7"/>
          <dgm:dir/>
          <dgm:resizeHandles val="exact"/>
        </dgm:presLayoutVars>
      </dgm:prSet>
      <dgm:spPr/>
    </dgm:pt>
    <dgm:pt modelId="{C9D9E5CE-D2CF-3F4D-8896-AAE3A1DDBE46}" type="pres">
      <dgm:prSet presAssocID="{F37A6EC4-12A2-9F49-B136-99A32C54C7CD}" presName="wedge1" presStyleLbl="node1" presStyleIdx="0" presStyleCnt="7"/>
      <dgm:spPr/>
    </dgm:pt>
    <dgm:pt modelId="{4955D7D6-CE68-A249-AFB9-FAB239F72D4A}" type="pres">
      <dgm:prSet presAssocID="{F37A6EC4-12A2-9F49-B136-99A32C54C7CD}" presName="wedge1Tx" presStyleLbl="node1" presStyleIdx="0" presStyleCnt="7">
        <dgm:presLayoutVars>
          <dgm:chMax val="0"/>
          <dgm:chPref val="0"/>
          <dgm:bulletEnabled val="1"/>
        </dgm:presLayoutVars>
      </dgm:prSet>
      <dgm:spPr/>
    </dgm:pt>
    <dgm:pt modelId="{48C47C74-34C9-FC4C-9CEC-07F59B63AD2A}" type="pres">
      <dgm:prSet presAssocID="{F37A6EC4-12A2-9F49-B136-99A32C54C7CD}" presName="wedge2" presStyleLbl="node1" presStyleIdx="1" presStyleCnt="7"/>
      <dgm:spPr/>
    </dgm:pt>
    <dgm:pt modelId="{6A4FC0B7-4740-8348-A503-83575EEF0158}" type="pres">
      <dgm:prSet presAssocID="{F37A6EC4-12A2-9F49-B136-99A32C54C7CD}" presName="wedge2Tx" presStyleLbl="node1" presStyleIdx="1" presStyleCnt="7">
        <dgm:presLayoutVars>
          <dgm:chMax val="0"/>
          <dgm:chPref val="0"/>
          <dgm:bulletEnabled val="1"/>
        </dgm:presLayoutVars>
      </dgm:prSet>
      <dgm:spPr/>
    </dgm:pt>
    <dgm:pt modelId="{D44BDDF4-4D9B-1944-9AEF-ABD9E82A6162}" type="pres">
      <dgm:prSet presAssocID="{F37A6EC4-12A2-9F49-B136-99A32C54C7CD}" presName="wedge3" presStyleLbl="node1" presStyleIdx="2" presStyleCnt="7"/>
      <dgm:spPr/>
    </dgm:pt>
    <dgm:pt modelId="{E78909A0-0AA0-C241-AC5B-62DF0D22755F}" type="pres">
      <dgm:prSet presAssocID="{F37A6EC4-12A2-9F49-B136-99A32C54C7CD}" presName="wedge3Tx" presStyleLbl="node1" presStyleIdx="2" presStyleCnt="7">
        <dgm:presLayoutVars>
          <dgm:chMax val="0"/>
          <dgm:chPref val="0"/>
          <dgm:bulletEnabled val="1"/>
        </dgm:presLayoutVars>
      </dgm:prSet>
      <dgm:spPr/>
    </dgm:pt>
    <dgm:pt modelId="{7FEB916F-67B7-1D4D-AF2E-288838C58C2A}" type="pres">
      <dgm:prSet presAssocID="{F37A6EC4-12A2-9F49-B136-99A32C54C7CD}" presName="wedge4" presStyleLbl="node1" presStyleIdx="3" presStyleCnt="7"/>
      <dgm:spPr/>
    </dgm:pt>
    <dgm:pt modelId="{5294F4E0-7395-604A-91D2-423A9B49C0B6}" type="pres">
      <dgm:prSet presAssocID="{F37A6EC4-12A2-9F49-B136-99A32C54C7CD}" presName="wedge4Tx" presStyleLbl="node1" presStyleIdx="3" presStyleCnt="7">
        <dgm:presLayoutVars>
          <dgm:chMax val="0"/>
          <dgm:chPref val="0"/>
          <dgm:bulletEnabled val="1"/>
        </dgm:presLayoutVars>
      </dgm:prSet>
      <dgm:spPr/>
    </dgm:pt>
    <dgm:pt modelId="{A2CB1519-5235-6F4C-BAA9-0FF14C444926}" type="pres">
      <dgm:prSet presAssocID="{F37A6EC4-12A2-9F49-B136-99A32C54C7CD}" presName="wedge5" presStyleLbl="node1" presStyleIdx="4" presStyleCnt="7"/>
      <dgm:spPr/>
    </dgm:pt>
    <dgm:pt modelId="{06F8132E-F017-9E4D-A62A-6D11D935C4A7}" type="pres">
      <dgm:prSet presAssocID="{F37A6EC4-12A2-9F49-B136-99A32C54C7CD}" presName="wedge5Tx" presStyleLbl="node1" presStyleIdx="4" presStyleCnt="7">
        <dgm:presLayoutVars>
          <dgm:chMax val="0"/>
          <dgm:chPref val="0"/>
          <dgm:bulletEnabled val="1"/>
        </dgm:presLayoutVars>
      </dgm:prSet>
      <dgm:spPr/>
    </dgm:pt>
    <dgm:pt modelId="{B665F2D8-7029-B44A-B8D9-10CB49797A06}" type="pres">
      <dgm:prSet presAssocID="{F37A6EC4-12A2-9F49-B136-99A32C54C7CD}" presName="wedge6" presStyleLbl="node1" presStyleIdx="5" presStyleCnt="7"/>
      <dgm:spPr/>
    </dgm:pt>
    <dgm:pt modelId="{23E1DCB6-271E-AF46-9181-9EA7BDFC5F18}" type="pres">
      <dgm:prSet presAssocID="{F37A6EC4-12A2-9F49-B136-99A32C54C7CD}" presName="wedge6Tx" presStyleLbl="node1" presStyleIdx="5" presStyleCnt="7">
        <dgm:presLayoutVars>
          <dgm:chMax val="0"/>
          <dgm:chPref val="0"/>
          <dgm:bulletEnabled val="1"/>
        </dgm:presLayoutVars>
      </dgm:prSet>
      <dgm:spPr/>
    </dgm:pt>
    <dgm:pt modelId="{50844AF3-438F-A841-BB78-22D01CEC82E6}" type="pres">
      <dgm:prSet presAssocID="{F37A6EC4-12A2-9F49-B136-99A32C54C7CD}" presName="wedge7" presStyleLbl="node1" presStyleIdx="6" presStyleCnt="7"/>
      <dgm:spPr/>
    </dgm:pt>
    <dgm:pt modelId="{BE65E119-0A86-474B-A9CD-18366FBA9491}" type="pres">
      <dgm:prSet presAssocID="{F37A6EC4-12A2-9F49-B136-99A32C54C7CD}" presName="wedge7Tx" presStyleLbl="node1" presStyleIdx="6" presStyleCnt="7">
        <dgm:presLayoutVars>
          <dgm:chMax val="0"/>
          <dgm:chPref val="0"/>
          <dgm:bulletEnabled val="1"/>
        </dgm:presLayoutVars>
      </dgm:prSet>
      <dgm:spPr/>
    </dgm:pt>
  </dgm:ptLst>
  <dgm:cxnLst>
    <dgm:cxn modelId="{8DBCD408-7337-DF49-86C4-A97CE7FD6415}" srcId="{F37A6EC4-12A2-9F49-B136-99A32C54C7CD}" destId="{319FCC16-40D0-C04E-9ECD-4EC0F27CAEE1}" srcOrd="0" destOrd="0" parTransId="{C7119920-999E-7A4C-85C8-1DEDBA869EB0}" sibTransId="{169796FC-F972-F648-BF5E-48D844D591F1}"/>
    <dgm:cxn modelId="{A4B3A10D-96E3-8341-A151-2EA0E55B5339}" type="presOf" srcId="{7E3C2890-BDC9-C845-9765-D80BE8F4BE16}" destId="{7FEB916F-67B7-1D4D-AF2E-288838C58C2A}" srcOrd="0" destOrd="0" presId="urn:microsoft.com/office/officeart/2005/8/layout/chart3"/>
    <dgm:cxn modelId="{36EBAB17-D267-B048-B4C9-97E147745ED8}" type="presOf" srcId="{973F7D9D-D68E-5842-80E9-8893605D1CD8}" destId="{06F8132E-F017-9E4D-A62A-6D11D935C4A7}" srcOrd="1" destOrd="0" presId="urn:microsoft.com/office/officeart/2005/8/layout/chart3"/>
    <dgm:cxn modelId="{977B3F1A-CCA2-AC47-8514-84F6C472A143}" srcId="{F37A6EC4-12A2-9F49-B136-99A32C54C7CD}" destId="{7E3C2890-BDC9-C845-9765-D80BE8F4BE16}" srcOrd="3" destOrd="0" parTransId="{3ED0C19A-97BD-4E49-BA6F-F7BF682CE9AF}" sibTransId="{F667725B-ED85-C641-A2A0-880F12D79EE6}"/>
    <dgm:cxn modelId="{9A46481B-620F-4F40-B7E0-A8129BC44575}" srcId="{F37A6EC4-12A2-9F49-B136-99A32C54C7CD}" destId="{973F7D9D-D68E-5842-80E9-8893605D1CD8}" srcOrd="4" destOrd="0" parTransId="{8BC332AF-31EB-3E4D-B826-36E70634EB11}" sibTransId="{F26F1259-D53D-1C4C-ABB5-255641DACB43}"/>
    <dgm:cxn modelId="{DF96613B-A8BB-7E47-B349-0650069791C5}" srcId="{F37A6EC4-12A2-9F49-B136-99A32C54C7CD}" destId="{34BE342E-5370-B544-9601-BAD2D2C631F9}" srcOrd="1" destOrd="0" parTransId="{3B213538-01C2-CF4F-AA5F-88650294ACBF}" sibTransId="{67E844E5-DB18-E84D-8924-5610C7258087}"/>
    <dgm:cxn modelId="{946D143C-7AA4-9243-AB8F-178C3A694D8F}" srcId="{F37A6EC4-12A2-9F49-B136-99A32C54C7CD}" destId="{91A0AD6F-EE53-CE4C-95C8-09F7D60ED006}" srcOrd="10" destOrd="0" parTransId="{04FDD85C-AA64-BE46-A61D-27BFC6328FC9}" sibTransId="{6CD65728-839E-CD4C-9399-5B63AD0E1484}"/>
    <dgm:cxn modelId="{17A94247-6800-9B45-8DD9-EB24A2BDA71B}" type="presOf" srcId="{A408E525-BD3B-6746-9CF0-C5BB4A12D689}" destId="{50844AF3-438F-A841-BB78-22D01CEC82E6}" srcOrd="0" destOrd="0" presId="urn:microsoft.com/office/officeart/2005/8/layout/chart3"/>
    <dgm:cxn modelId="{97C9DB4B-742F-4448-ABAE-2745FF768BE4}" srcId="{F37A6EC4-12A2-9F49-B136-99A32C54C7CD}" destId="{1862EC94-C5B1-AF4F-8863-2DDF98671CF7}" srcOrd="2" destOrd="0" parTransId="{01480550-257F-8E44-88EF-15F6114FAC16}" sibTransId="{021E97ED-66C8-E945-8638-B5405CCCFF93}"/>
    <dgm:cxn modelId="{F1C2295A-3840-8144-B5A9-1534FDC2D54D}" type="presOf" srcId="{34BE342E-5370-B544-9601-BAD2D2C631F9}" destId="{48C47C74-34C9-FC4C-9CEC-07F59B63AD2A}" srcOrd="0" destOrd="0" presId="urn:microsoft.com/office/officeart/2005/8/layout/chart3"/>
    <dgm:cxn modelId="{F3DC8966-5D63-A941-B8DB-AA24956AA87B}" type="presOf" srcId="{DEC49783-0FE7-3240-BABE-8718B4515507}" destId="{23E1DCB6-271E-AF46-9181-9EA7BDFC5F18}" srcOrd="1" destOrd="0" presId="urn:microsoft.com/office/officeart/2005/8/layout/chart3"/>
    <dgm:cxn modelId="{D1717671-EC1A-B448-9E4D-CCC7E46382E8}" srcId="{F37A6EC4-12A2-9F49-B136-99A32C54C7CD}" destId="{A408E525-BD3B-6746-9CF0-C5BB4A12D689}" srcOrd="6" destOrd="0" parTransId="{FE4A6235-BD3E-834B-93B5-2D13CDC52E8F}" sibTransId="{864BBC80-C584-8048-A1AC-FA94EB5C41B0}"/>
    <dgm:cxn modelId="{B163B785-A8FE-9A48-8006-C7EA6FB27AB3}" type="presOf" srcId="{319FCC16-40D0-C04E-9ECD-4EC0F27CAEE1}" destId="{C9D9E5CE-D2CF-3F4D-8896-AAE3A1DDBE46}" srcOrd="0" destOrd="0" presId="urn:microsoft.com/office/officeart/2005/8/layout/chart3"/>
    <dgm:cxn modelId="{F3E9E18F-0E8A-B640-B372-8C48FC8FDBDE}" type="presOf" srcId="{DEC49783-0FE7-3240-BABE-8718B4515507}" destId="{B665F2D8-7029-B44A-B8D9-10CB49797A06}" srcOrd="0" destOrd="0" presId="urn:microsoft.com/office/officeart/2005/8/layout/chart3"/>
    <dgm:cxn modelId="{AC3FC695-9DEF-5B4D-A811-E97AC20739F6}" type="presOf" srcId="{34BE342E-5370-B544-9601-BAD2D2C631F9}" destId="{6A4FC0B7-4740-8348-A503-83575EEF0158}" srcOrd="1" destOrd="0" presId="urn:microsoft.com/office/officeart/2005/8/layout/chart3"/>
    <dgm:cxn modelId="{2F4A8E9E-8E75-C749-8176-642B8488D17B}" type="presOf" srcId="{1862EC94-C5B1-AF4F-8863-2DDF98671CF7}" destId="{D44BDDF4-4D9B-1944-9AEF-ABD9E82A6162}" srcOrd="0" destOrd="0" presId="urn:microsoft.com/office/officeart/2005/8/layout/chart3"/>
    <dgm:cxn modelId="{B893EAA3-9806-EB4C-A477-22EC068C2685}" type="presOf" srcId="{A408E525-BD3B-6746-9CF0-C5BB4A12D689}" destId="{BE65E119-0A86-474B-A9CD-18366FBA9491}" srcOrd="1" destOrd="0" presId="urn:microsoft.com/office/officeart/2005/8/layout/chart3"/>
    <dgm:cxn modelId="{9793C7CA-7B2B-FB40-834D-BAFE4D9140A0}" type="presOf" srcId="{7E3C2890-BDC9-C845-9765-D80BE8F4BE16}" destId="{5294F4E0-7395-604A-91D2-423A9B49C0B6}" srcOrd="1" destOrd="0" presId="urn:microsoft.com/office/officeart/2005/8/layout/chart3"/>
    <dgm:cxn modelId="{3F5959D0-EFA7-1B4A-A82B-5DC113B42BEB}" srcId="{F37A6EC4-12A2-9F49-B136-99A32C54C7CD}" destId="{DEC49783-0FE7-3240-BABE-8718B4515507}" srcOrd="5" destOrd="0" parTransId="{5E30AEFA-9B0A-0E41-BBCE-1E8E3F86F896}" sibTransId="{29AEC83B-3644-E944-AA30-21BD013B1CBA}"/>
    <dgm:cxn modelId="{9E3908D8-691C-4A46-9535-A9D1BA601164}" srcId="{F37A6EC4-12A2-9F49-B136-99A32C54C7CD}" destId="{28D9429E-35B7-2046-B1E2-3E30E3CB49FB}" srcOrd="9" destOrd="0" parTransId="{4B4A5D3B-8FC1-664D-B958-05784C614CE7}" sibTransId="{EB5A31FA-80A8-AF46-BEF8-3375A7E3DB73}"/>
    <dgm:cxn modelId="{493C39E4-4A6D-0C4B-8E95-35275B287B0A}" type="presOf" srcId="{F37A6EC4-12A2-9F49-B136-99A32C54C7CD}" destId="{E0BF2AD6-0B92-3448-839E-ED146A526A99}" srcOrd="0" destOrd="0" presId="urn:microsoft.com/office/officeart/2005/8/layout/chart3"/>
    <dgm:cxn modelId="{57C6ABEA-76B8-524A-BC9B-3BE4B1EBF5AA}" type="presOf" srcId="{319FCC16-40D0-C04E-9ECD-4EC0F27CAEE1}" destId="{4955D7D6-CE68-A249-AFB9-FAB239F72D4A}" srcOrd="1" destOrd="0" presId="urn:microsoft.com/office/officeart/2005/8/layout/chart3"/>
    <dgm:cxn modelId="{48292EEB-33A4-7A4B-885C-6422E68BA16D}" type="presOf" srcId="{1862EC94-C5B1-AF4F-8863-2DDF98671CF7}" destId="{E78909A0-0AA0-C241-AC5B-62DF0D22755F}" srcOrd="1" destOrd="0" presId="urn:microsoft.com/office/officeart/2005/8/layout/chart3"/>
    <dgm:cxn modelId="{A3D29EFC-1F96-CE47-A4C6-0F8B5CE4D875}" type="presOf" srcId="{973F7D9D-D68E-5842-80E9-8893605D1CD8}" destId="{A2CB1519-5235-6F4C-BAA9-0FF14C444926}" srcOrd="0" destOrd="0" presId="urn:microsoft.com/office/officeart/2005/8/layout/chart3"/>
    <dgm:cxn modelId="{625518FE-585D-8D42-AB23-C11289ACBB40}" srcId="{F37A6EC4-12A2-9F49-B136-99A32C54C7CD}" destId="{1DD13D05-6AC5-934D-A8D6-E492DA8A34C5}" srcOrd="8" destOrd="0" parTransId="{0D59A4F0-2943-AA4A-B1D8-C47DC720F3E8}" sibTransId="{EB292B02-8F1E-AA4B-ADF1-872A55A7E443}"/>
    <dgm:cxn modelId="{021E26FF-AF7B-674A-8FF7-465BB5ACEF3E}" srcId="{F37A6EC4-12A2-9F49-B136-99A32C54C7CD}" destId="{0A889109-61CF-974C-B75E-A170C3BC2648}" srcOrd="7" destOrd="0" parTransId="{B5CDD38D-D460-E447-93CF-7A7B57D75566}" sibTransId="{B9333188-0AE9-6943-A4EC-0F28C1EBA319}"/>
    <dgm:cxn modelId="{2886B362-B0EC-244F-84F6-2B5FABDB5F03}" type="presParOf" srcId="{E0BF2AD6-0B92-3448-839E-ED146A526A99}" destId="{C9D9E5CE-D2CF-3F4D-8896-AAE3A1DDBE46}" srcOrd="0" destOrd="0" presId="urn:microsoft.com/office/officeart/2005/8/layout/chart3"/>
    <dgm:cxn modelId="{FCCC9BD6-D0B7-F042-B2DD-778E68B38286}" type="presParOf" srcId="{E0BF2AD6-0B92-3448-839E-ED146A526A99}" destId="{4955D7D6-CE68-A249-AFB9-FAB239F72D4A}" srcOrd="1" destOrd="0" presId="urn:microsoft.com/office/officeart/2005/8/layout/chart3"/>
    <dgm:cxn modelId="{0AA7DF63-C7C0-424E-A87A-CF37EC9252FC}" type="presParOf" srcId="{E0BF2AD6-0B92-3448-839E-ED146A526A99}" destId="{48C47C74-34C9-FC4C-9CEC-07F59B63AD2A}" srcOrd="2" destOrd="0" presId="urn:microsoft.com/office/officeart/2005/8/layout/chart3"/>
    <dgm:cxn modelId="{A12B0C45-A3D5-7F4D-A349-CE9E3FE1505A}" type="presParOf" srcId="{E0BF2AD6-0B92-3448-839E-ED146A526A99}" destId="{6A4FC0B7-4740-8348-A503-83575EEF0158}" srcOrd="3" destOrd="0" presId="urn:microsoft.com/office/officeart/2005/8/layout/chart3"/>
    <dgm:cxn modelId="{FE904063-3B3A-CD46-A6F2-3389042EE605}" type="presParOf" srcId="{E0BF2AD6-0B92-3448-839E-ED146A526A99}" destId="{D44BDDF4-4D9B-1944-9AEF-ABD9E82A6162}" srcOrd="4" destOrd="0" presId="urn:microsoft.com/office/officeart/2005/8/layout/chart3"/>
    <dgm:cxn modelId="{ABC364F2-142A-9C4B-99D6-7CABC3A80EE7}" type="presParOf" srcId="{E0BF2AD6-0B92-3448-839E-ED146A526A99}" destId="{E78909A0-0AA0-C241-AC5B-62DF0D22755F}" srcOrd="5" destOrd="0" presId="urn:microsoft.com/office/officeart/2005/8/layout/chart3"/>
    <dgm:cxn modelId="{43F531F9-EE68-8A4A-B06E-52B4DAAB7106}" type="presParOf" srcId="{E0BF2AD6-0B92-3448-839E-ED146A526A99}" destId="{7FEB916F-67B7-1D4D-AF2E-288838C58C2A}" srcOrd="6" destOrd="0" presId="urn:microsoft.com/office/officeart/2005/8/layout/chart3"/>
    <dgm:cxn modelId="{04EAA547-6A98-5B4F-A4E0-C779FFABD181}" type="presParOf" srcId="{E0BF2AD6-0B92-3448-839E-ED146A526A99}" destId="{5294F4E0-7395-604A-91D2-423A9B49C0B6}" srcOrd="7" destOrd="0" presId="urn:microsoft.com/office/officeart/2005/8/layout/chart3"/>
    <dgm:cxn modelId="{036B7747-DCFA-D642-94AA-E537BC936378}" type="presParOf" srcId="{E0BF2AD6-0B92-3448-839E-ED146A526A99}" destId="{A2CB1519-5235-6F4C-BAA9-0FF14C444926}" srcOrd="8" destOrd="0" presId="urn:microsoft.com/office/officeart/2005/8/layout/chart3"/>
    <dgm:cxn modelId="{3B9A6032-F160-3F44-ACF8-C5A0B7256B30}" type="presParOf" srcId="{E0BF2AD6-0B92-3448-839E-ED146A526A99}" destId="{06F8132E-F017-9E4D-A62A-6D11D935C4A7}" srcOrd="9" destOrd="0" presId="urn:microsoft.com/office/officeart/2005/8/layout/chart3"/>
    <dgm:cxn modelId="{DF3A0DAB-236B-644E-8ED8-2C953A03DB39}" type="presParOf" srcId="{E0BF2AD6-0B92-3448-839E-ED146A526A99}" destId="{B665F2D8-7029-B44A-B8D9-10CB49797A06}" srcOrd="10" destOrd="0" presId="urn:microsoft.com/office/officeart/2005/8/layout/chart3"/>
    <dgm:cxn modelId="{5981306D-FCD7-8941-9AD1-156D79D4C620}" type="presParOf" srcId="{E0BF2AD6-0B92-3448-839E-ED146A526A99}" destId="{23E1DCB6-271E-AF46-9181-9EA7BDFC5F18}" srcOrd="11" destOrd="0" presId="urn:microsoft.com/office/officeart/2005/8/layout/chart3"/>
    <dgm:cxn modelId="{CCAE46F8-5A43-A14D-B427-D96B87EC4FA4}" type="presParOf" srcId="{E0BF2AD6-0B92-3448-839E-ED146A526A99}" destId="{50844AF3-438F-A841-BB78-22D01CEC82E6}" srcOrd="12" destOrd="0" presId="urn:microsoft.com/office/officeart/2005/8/layout/chart3"/>
    <dgm:cxn modelId="{F5CFB9D9-E3C1-A64C-AA5D-26B3CB997C48}" type="presParOf" srcId="{E0BF2AD6-0B92-3448-839E-ED146A526A99}" destId="{BE65E119-0A86-474B-A9CD-18366FBA9491}" srcOrd="13"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D9E5CE-D2CF-3F4D-8896-AAE3A1DDBE46}">
      <dsp:nvSpPr>
        <dsp:cNvPr id="0" name=""/>
        <dsp:cNvSpPr/>
      </dsp:nvSpPr>
      <dsp:spPr>
        <a:xfrm>
          <a:off x="3192754" y="487989"/>
          <a:ext cx="7128891" cy="7128891"/>
        </a:xfrm>
        <a:prstGeom prst="pie">
          <a:avLst>
            <a:gd name="adj1" fmla="val 16200000"/>
            <a:gd name="adj2" fmla="val 19285716"/>
          </a:avLst>
        </a:prstGeom>
        <a:solidFill>
          <a:schemeClr val="accent2">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sp3d extrusionH="28000" prstMaterial="matte"/>
        </a:bodyPr>
        <a:lstStyle/>
        <a:p>
          <a:pPr marL="0" lvl="0" indent="0" algn="ctr" defTabSz="755650">
            <a:lnSpc>
              <a:spcPct val="90000"/>
            </a:lnSpc>
            <a:spcBef>
              <a:spcPct val="0"/>
            </a:spcBef>
            <a:spcAft>
              <a:spcPct val="35000"/>
            </a:spcAft>
            <a:buNone/>
          </a:pPr>
          <a:r>
            <a:rPr lang="en-US" sz="1700" kern="1200"/>
            <a:t>Strengthening risk communication, information and knowledge sources</a:t>
          </a:r>
          <a:endParaRPr lang="en-PH" sz="1700" kern="1200"/>
        </a:p>
      </dsp:txBody>
      <dsp:txXfrm>
        <a:off x="6827640" y="1166931"/>
        <a:ext cx="1951958" cy="1230582"/>
      </dsp:txXfrm>
    </dsp:sp>
    <dsp:sp modelId="{48C47C74-34C9-FC4C-9CEC-07F59B63AD2A}">
      <dsp:nvSpPr>
        <dsp:cNvPr id="0" name=""/>
        <dsp:cNvSpPr/>
      </dsp:nvSpPr>
      <dsp:spPr>
        <a:xfrm>
          <a:off x="3008591" y="869894"/>
          <a:ext cx="7128891" cy="7128891"/>
        </a:xfrm>
        <a:prstGeom prst="pie">
          <a:avLst>
            <a:gd name="adj1" fmla="val 19285716"/>
            <a:gd name="adj2" fmla="val 771428"/>
          </a:avLst>
        </a:prstGeom>
        <a:solidFill>
          <a:schemeClr val="accent3">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sp3d extrusionH="28000" prstMaterial="matte"/>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700" kern="1200" dirty="0">
              <a:latin typeface="Roboto Light"/>
              <a:ea typeface="Open Sans" panose="020B0606030504020204" pitchFamily="34" charset="0"/>
              <a:cs typeface="Roboto Light"/>
            </a:rPr>
            <a:t>Putting risk to human and ecologic systems at the </a:t>
          </a:r>
          <a:r>
            <a:rPr lang="en-US" sz="1700" kern="1200" dirty="0" err="1">
              <a:latin typeface="Roboto Light"/>
              <a:ea typeface="Open Sans" panose="020B0606030504020204" pitchFamily="34" charset="0"/>
              <a:cs typeface="Roboto Light"/>
            </a:rPr>
            <a:t>centre</a:t>
          </a:r>
          <a:endParaRPr lang="en-US" sz="1700" kern="1200" dirty="0">
            <a:latin typeface="Roboto Light"/>
            <a:cs typeface="Roboto Light"/>
          </a:endParaRPr>
        </a:p>
      </dsp:txBody>
      <dsp:txXfrm>
        <a:off x="7888487" y="3415927"/>
        <a:ext cx="2070773" cy="1315450"/>
      </dsp:txXfrm>
    </dsp:sp>
    <dsp:sp modelId="{D44BDDF4-4D9B-1944-9AEF-ABD9E82A6162}">
      <dsp:nvSpPr>
        <dsp:cNvPr id="0" name=""/>
        <dsp:cNvSpPr/>
      </dsp:nvSpPr>
      <dsp:spPr>
        <a:xfrm>
          <a:off x="3008591" y="869894"/>
          <a:ext cx="7128891" cy="7128891"/>
        </a:xfrm>
        <a:prstGeom prst="pie">
          <a:avLst>
            <a:gd name="adj1" fmla="val 771428"/>
            <a:gd name="adj2" fmla="val 3857143"/>
          </a:avLst>
        </a:prstGeom>
        <a:solidFill>
          <a:schemeClr val="accent4">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sp3d extrusionH="28000" prstMaterial="matte"/>
        </a:bodyPr>
        <a:lstStyle/>
        <a:p>
          <a:pPr marL="0" lvl="0" indent="0" algn="ctr" defTabSz="755650">
            <a:lnSpc>
              <a:spcPct val="90000"/>
            </a:lnSpc>
            <a:spcBef>
              <a:spcPct val="0"/>
            </a:spcBef>
            <a:spcAft>
              <a:spcPct val="35000"/>
            </a:spcAft>
            <a:buNone/>
          </a:pPr>
          <a:r>
            <a:rPr lang="en-US" sz="1700" kern="1200" dirty="0"/>
            <a:t>Fully accounting for the context of climate change</a:t>
          </a:r>
        </a:p>
      </dsp:txBody>
      <dsp:txXfrm>
        <a:off x="7591450" y="5113282"/>
        <a:ext cx="1867090" cy="1357884"/>
      </dsp:txXfrm>
    </dsp:sp>
    <dsp:sp modelId="{7FEB916F-67B7-1D4D-AF2E-288838C58C2A}">
      <dsp:nvSpPr>
        <dsp:cNvPr id="0" name=""/>
        <dsp:cNvSpPr/>
      </dsp:nvSpPr>
      <dsp:spPr>
        <a:xfrm>
          <a:off x="3008591" y="869894"/>
          <a:ext cx="7128891" cy="7128891"/>
        </a:xfrm>
        <a:prstGeom prst="pie">
          <a:avLst>
            <a:gd name="adj1" fmla="val 3857226"/>
            <a:gd name="adj2" fmla="val 6942858"/>
          </a:avLst>
        </a:prstGeom>
        <a:solidFill>
          <a:schemeClr val="accent5">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sp3d extrusionH="28000" prstMaterial="matte"/>
        </a:bodyPr>
        <a:lstStyle/>
        <a:p>
          <a:pPr marL="0" lvl="0" indent="0" algn="ctr" defTabSz="755650">
            <a:lnSpc>
              <a:spcPct val="90000"/>
            </a:lnSpc>
            <a:spcBef>
              <a:spcPct val="0"/>
            </a:spcBef>
            <a:spcAft>
              <a:spcPct val="35000"/>
            </a:spcAft>
            <a:buNone/>
          </a:pPr>
          <a:r>
            <a:rPr lang="en-US" sz="1700" kern="1200" dirty="0"/>
            <a:t>Applying inclusive risk governance</a:t>
          </a:r>
        </a:p>
      </dsp:txBody>
      <dsp:txXfrm>
        <a:off x="5618275" y="6471166"/>
        <a:ext cx="1909524" cy="1357884"/>
      </dsp:txXfrm>
    </dsp:sp>
    <dsp:sp modelId="{A2CB1519-5235-6F4C-BAA9-0FF14C444926}">
      <dsp:nvSpPr>
        <dsp:cNvPr id="0" name=""/>
        <dsp:cNvSpPr/>
      </dsp:nvSpPr>
      <dsp:spPr>
        <a:xfrm>
          <a:off x="3008591" y="869894"/>
          <a:ext cx="7128891" cy="7128891"/>
        </a:xfrm>
        <a:prstGeom prst="pie">
          <a:avLst>
            <a:gd name="adj1" fmla="val 6942858"/>
            <a:gd name="adj2" fmla="val 10028574"/>
          </a:avLst>
        </a:prstGeom>
        <a:solidFill>
          <a:schemeClr val="accent6">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sp3d extrusionH="28000" prstMaterial="matte"/>
        </a:bodyPr>
        <a:lstStyle/>
        <a:p>
          <a:pPr marL="0" lvl="0" indent="0" algn="ctr" defTabSz="755650">
            <a:lnSpc>
              <a:spcPct val="90000"/>
            </a:lnSpc>
            <a:spcBef>
              <a:spcPct val="0"/>
            </a:spcBef>
            <a:spcAft>
              <a:spcPct val="35000"/>
            </a:spcAft>
            <a:buNone/>
          </a:pPr>
          <a:r>
            <a:rPr lang="en-US" sz="1700" kern="1200" dirty="0">
              <a:latin typeface="Roboto Light"/>
              <a:ea typeface="Open Sans" panose="020B0606030504020204" pitchFamily="34" charset="0"/>
              <a:cs typeface="Roboto Light"/>
            </a:rPr>
            <a:t>Fully accounting for the context of climate change</a:t>
          </a:r>
          <a:endParaRPr lang="en-US" sz="1700" kern="1200" dirty="0"/>
        </a:p>
      </dsp:txBody>
      <dsp:txXfrm>
        <a:off x="3687533" y="5113282"/>
        <a:ext cx="1867090" cy="1357884"/>
      </dsp:txXfrm>
    </dsp:sp>
    <dsp:sp modelId="{B665F2D8-7029-B44A-B8D9-10CB49797A06}">
      <dsp:nvSpPr>
        <dsp:cNvPr id="0" name=""/>
        <dsp:cNvSpPr/>
      </dsp:nvSpPr>
      <dsp:spPr>
        <a:xfrm>
          <a:off x="3008591" y="869894"/>
          <a:ext cx="7128891" cy="7128891"/>
        </a:xfrm>
        <a:prstGeom prst="pie">
          <a:avLst>
            <a:gd name="adj1" fmla="val 10028574"/>
            <a:gd name="adj2" fmla="val 13114284"/>
          </a:avLst>
        </a:prstGeom>
        <a:solidFill>
          <a:schemeClr val="accent2">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sp3d extrusionH="28000" prstMaterial="matte"/>
        </a:bodyPr>
        <a:lstStyle/>
        <a:p>
          <a:pPr marL="0" lvl="0" indent="0" algn="ctr" defTabSz="755650">
            <a:lnSpc>
              <a:spcPct val="90000"/>
            </a:lnSpc>
            <a:spcBef>
              <a:spcPct val="0"/>
            </a:spcBef>
            <a:spcAft>
              <a:spcPct val="35000"/>
            </a:spcAft>
            <a:buNone/>
          </a:pPr>
          <a:r>
            <a:rPr lang="en-US" sz="1700" kern="1200" dirty="0"/>
            <a:t>Using iterative and flexible processes</a:t>
          </a:r>
        </a:p>
      </dsp:txBody>
      <dsp:txXfrm>
        <a:off x="3186813" y="3415927"/>
        <a:ext cx="2070773" cy="1315450"/>
      </dsp:txXfrm>
    </dsp:sp>
    <dsp:sp modelId="{50844AF3-438F-A841-BB78-22D01CEC82E6}">
      <dsp:nvSpPr>
        <dsp:cNvPr id="0" name=""/>
        <dsp:cNvSpPr/>
      </dsp:nvSpPr>
      <dsp:spPr>
        <a:xfrm>
          <a:off x="3008591" y="869894"/>
          <a:ext cx="7128891" cy="7128891"/>
        </a:xfrm>
        <a:prstGeom prst="pie">
          <a:avLst>
            <a:gd name="adj1" fmla="val 13114284"/>
            <a:gd name="adj2" fmla="val 16200000"/>
          </a:avLst>
        </a:prstGeom>
        <a:solidFill>
          <a:schemeClr val="accent3">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sp3d extrusionH="28000" prstMaterial="matte"/>
        </a:bodyPr>
        <a:lstStyle/>
        <a:p>
          <a:pPr marL="0" lvl="0" indent="0" algn="ctr" defTabSz="755650">
            <a:lnSpc>
              <a:spcPct val="90000"/>
            </a:lnSpc>
            <a:spcBef>
              <a:spcPct val="0"/>
            </a:spcBef>
            <a:spcAft>
              <a:spcPct val="35000"/>
            </a:spcAft>
            <a:buNone/>
          </a:pPr>
          <a:r>
            <a:rPr lang="en-US" sz="1700" kern="1200" dirty="0"/>
            <a:t>Using multi-disciplinary approaches</a:t>
          </a:r>
        </a:p>
      </dsp:txBody>
      <dsp:txXfrm>
        <a:off x="4553184" y="1548836"/>
        <a:ext cx="1951958" cy="1230582"/>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3177" tIns="46589" rIns="93177" bIns="46589" numCol="1" anchor="t" anchorCtr="0" compatLnSpc="1">
            <a:prstTxWarp prst="textNoShape">
              <a:avLst/>
            </a:prstTxWarp>
          </a:bodyPr>
          <a:lstStyle>
            <a:lvl1pPr>
              <a:defRPr sz="1200">
                <a:latin typeface="Calibri" charset="0"/>
                <a:cs typeface="Arial" charset="0"/>
              </a:defRPr>
            </a:lvl1pPr>
          </a:lstStyle>
          <a:p>
            <a:pPr>
              <a:defRPr/>
            </a:pPr>
            <a:endParaRPr lang="en-US"/>
          </a:p>
        </p:txBody>
      </p:sp>
      <p:sp>
        <p:nvSpPr>
          <p:cNvPr id="59395" name="Rectangle 3"/>
          <p:cNvSpPr>
            <a:spLocks noGrp="1" noChangeArrowheads="1"/>
          </p:cNvSpPr>
          <p:nvPr>
            <p:ph type="dt" sz="quarter" idx="1"/>
          </p:nvPr>
        </p:nvSpPr>
        <p:spPr bwMode="auto">
          <a:xfrm>
            <a:off x="3850443" y="0"/>
            <a:ext cx="2945659" cy="496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3177" tIns="46589" rIns="93177" bIns="46589" numCol="1" anchor="t" anchorCtr="0" compatLnSpc="1">
            <a:prstTxWarp prst="textNoShape">
              <a:avLst/>
            </a:prstTxWarp>
          </a:bodyPr>
          <a:lstStyle>
            <a:lvl1pPr algn="r">
              <a:defRPr sz="1200">
                <a:latin typeface="Calibri" charset="0"/>
                <a:cs typeface="Arial" charset="0"/>
              </a:defRPr>
            </a:lvl1pPr>
          </a:lstStyle>
          <a:p>
            <a:pPr>
              <a:defRPr/>
            </a:pPr>
            <a:fld id="{FC87B776-1B04-DD4B-B155-4594D56FE8FF}" type="datetimeFigureOut">
              <a:rPr lang="en-US"/>
              <a:pPr>
                <a:defRPr/>
              </a:pPr>
              <a:t>7/8/21</a:t>
            </a:fld>
            <a:endParaRPr lang="en-US"/>
          </a:p>
        </p:txBody>
      </p:sp>
      <p:sp>
        <p:nvSpPr>
          <p:cNvPr id="59396" name="Rectangle 4"/>
          <p:cNvSpPr>
            <a:spLocks noGrp="1" noChangeArrowheads="1"/>
          </p:cNvSpPr>
          <p:nvPr>
            <p:ph type="ftr" sz="quarter" idx="2"/>
          </p:nvPr>
        </p:nvSpPr>
        <p:spPr bwMode="auto">
          <a:xfrm>
            <a:off x="0" y="9428584"/>
            <a:ext cx="2945659" cy="496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3177" tIns="46589" rIns="93177" bIns="46589" numCol="1" anchor="b" anchorCtr="0" compatLnSpc="1">
            <a:prstTxWarp prst="textNoShape">
              <a:avLst/>
            </a:prstTxWarp>
          </a:bodyPr>
          <a:lstStyle>
            <a:lvl1pPr>
              <a:defRPr sz="1200">
                <a:latin typeface="Calibri" charset="0"/>
                <a:cs typeface="Arial" charset="0"/>
              </a:defRPr>
            </a:lvl1pPr>
          </a:lstStyle>
          <a:p>
            <a:pPr>
              <a:defRPr/>
            </a:pPr>
            <a:endParaRPr lang="en-US"/>
          </a:p>
        </p:txBody>
      </p:sp>
      <p:sp>
        <p:nvSpPr>
          <p:cNvPr id="59397" name="Rectangle 5"/>
          <p:cNvSpPr>
            <a:spLocks noGrp="1" noChangeArrowheads="1"/>
          </p:cNvSpPr>
          <p:nvPr>
            <p:ph type="sldNum" sz="quarter" idx="3"/>
          </p:nvPr>
        </p:nvSpPr>
        <p:spPr bwMode="auto">
          <a:xfrm>
            <a:off x="3850443" y="9428584"/>
            <a:ext cx="2945659" cy="496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3177" tIns="46589" rIns="93177" bIns="46589" numCol="1" anchor="b" anchorCtr="0" compatLnSpc="1">
            <a:prstTxWarp prst="textNoShape">
              <a:avLst/>
            </a:prstTxWarp>
          </a:bodyPr>
          <a:lstStyle>
            <a:lvl1pPr algn="r">
              <a:defRPr sz="1200">
                <a:latin typeface="Calibri" charset="0"/>
                <a:cs typeface="Arial" charset="0"/>
              </a:defRPr>
            </a:lvl1pPr>
          </a:lstStyle>
          <a:p>
            <a:pPr>
              <a:defRPr/>
            </a:pPr>
            <a:fld id="{ABF10CA1-993F-B04E-8E4F-6A06944BE923}" type="slidenum">
              <a:rPr lang="en-US"/>
              <a:pPr>
                <a:defRPr/>
              </a:pPr>
              <a:t>‹#›</a:t>
            </a:fld>
            <a:endParaRPr lang="en-US"/>
          </a:p>
        </p:txBody>
      </p:sp>
    </p:spTree>
    <p:extLst>
      <p:ext uri="{BB962C8B-B14F-4D97-AF65-F5344CB8AC3E}">
        <p14:creationId xmlns:p14="http://schemas.microsoft.com/office/powerpoint/2010/main" val="23282903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3177" tIns="46589" rIns="93177" bIns="46589" rtlCol="0"/>
          <a:lstStyle>
            <a:lvl1pPr algn="l" defTabSz="1062874" fontAlgn="auto">
              <a:spcBef>
                <a:spcPts val="0"/>
              </a:spcBef>
              <a:spcAft>
                <a:spcPts val="0"/>
              </a:spcAft>
              <a:defRPr sz="1200">
                <a:latin typeface="+mn-lt"/>
                <a:ea typeface="+mn-ea"/>
                <a:cs typeface="+mn-cs"/>
              </a:defRPr>
            </a:lvl1pPr>
          </a:lstStyle>
          <a:p>
            <a:pPr>
              <a:defRPr/>
            </a:pPr>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charset="0"/>
                <a:cs typeface="Arial" charset="0"/>
              </a:defRPr>
            </a:lvl1pPr>
          </a:lstStyle>
          <a:p>
            <a:pPr>
              <a:defRPr/>
            </a:pPr>
            <a:fld id="{2BBACBF6-1B36-EF4B-B99C-C313695F4BB0}" type="datetimeFigureOut">
              <a:rPr lang="fr-FR"/>
              <a:pPr>
                <a:defRPr/>
              </a:pPr>
              <a:t>08/07/2021</a:t>
            </a:fld>
            <a:endParaRPr lang="fr-FR"/>
          </a:p>
        </p:txBody>
      </p:sp>
      <p:sp>
        <p:nvSpPr>
          <p:cNvPr id="4" name="Espace réservé de l'image des diapositives 3"/>
          <p:cNvSpPr>
            <a:spLocks noGrp="1" noRot="1" noChangeAspect="1"/>
          </p:cNvSpPr>
          <p:nvPr>
            <p:ph type="sldImg" idx="2"/>
          </p:nvPr>
        </p:nvSpPr>
        <p:spPr>
          <a:xfrm>
            <a:off x="766763" y="744538"/>
            <a:ext cx="5264150" cy="3722687"/>
          </a:xfrm>
          <a:prstGeom prst="rect">
            <a:avLst/>
          </a:prstGeom>
          <a:noFill/>
          <a:ln w="12700">
            <a:solidFill>
              <a:prstClr val="black"/>
            </a:solidFill>
          </a:ln>
        </p:spPr>
        <p:txBody>
          <a:bodyPr vert="horz" lIns="93177" tIns="46589" rIns="93177" bIns="46589" rtlCol="0" anchor="ctr"/>
          <a:lstStyle/>
          <a:p>
            <a:pPr lvl="0"/>
            <a:endParaRPr lang="fr-FR" noProof="0"/>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wrap="square" lIns="93177" tIns="46589" rIns="93177" bIns="46589" numCol="1" anchor="t" anchorCtr="0" compatLnSpc="1">
            <a:prstTxWarp prst="textNoShape">
              <a:avLst/>
            </a:prstTxWarp>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28584"/>
            <a:ext cx="2945659" cy="496332"/>
          </a:xfrm>
          <a:prstGeom prst="rect">
            <a:avLst/>
          </a:prstGeom>
        </p:spPr>
        <p:txBody>
          <a:bodyPr vert="horz" lIns="93177" tIns="46589" rIns="93177" bIns="46589" rtlCol="0" anchor="b"/>
          <a:lstStyle>
            <a:lvl1pPr algn="l" defTabSz="1062874" fontAlgn="auto">
              <a:spcBef>
                <a:spcPts val="0"/>
              </a:spcBef>
              <a:spcAft>
                <a:spcPts val="0"/>
              </a:spcAft>
              <a:defRPr sz="1200">
                <a:latin typeface="+mn-lt"/>
                <a:ea typeface="+mn-ea"/>
                <a:cs typeface="+mn-cs"/>
              </a:defRPr>
            </a:lvl1pPr>
          </a:lstStyle>
          <a:p>
            <a:pPr>
              <a:defRPr/>
            </a:pPr>
            <a:endParaRPr lang="fr-FR"/>
          </a:p>
        </p:txBody>
      </p:sp>
      <p:sp>
        <p:nvSpPr>
          <p:cNvPr id="7" name="Espace réservé du numéro de diapositive 6"/>
          <p:cNvSpPr>
            <a:spLocks noGrp="1"/>
          </p:cNvSpPr>
          <p:nvPr>
            <p:ph type="sldNum" sz="quarter" idx="5"/>
          </p:nvPr>
        </p:nvSpPr>
        <p:spPr>
          <a:xfrm>
            <a:off x="3850443" y="9428584"/>
            <a:ext cx="2945659" cy="496332"/>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charset="0"/>
                <a:cs typeface="Arial" charset="0"/>
              </a:defRPr>
            </a:lvl1pPr>
          </a:lstStyle>
          <a:p>
            <a:pPr>
              <a:defRPr/>
            </a:pPr>
            <a:fld id="{1F8CB188-3BCF-E145-90C3-B097D63711F6}" type="slidenum">
              <a:rPr lang="fr-FR"/>
              <a:pPr>
                <a:defRPr/>
              </a:pPr>
              <a:t>‹#›</a:t>
            </a:fld>
            <a:endParaRPr lang="fr-FR"/>
          </a:p>
        </p:txBody>
      </p:sp>
    </p:spTree>
    <p:extLst>
      <p:ext uri="{BB962C8B-B14F-4D97-AF65-F5344CB8AC3E}">
        <p14:creationId xmlns:p14="http://schemas.microsoft.com/office/powerpoint/2010/main" val="2709100116"/>
      </p:ext>
    </p:extLst>
  </p:cSld>
  <p:clrMap bg1="lt1" tx1="dk1" bg2="lt2" tx2="dk2" accent1="accent1" accent2="accent2" accent3="accent3" accent4="accent4" accent5="accent5" accent6="accent6" hlink="hlink" folHlink="folHlink"/>
  <p:notesStyle>
    <a:lvl1pPr algn="l" defTabSz="1042988" rtl="0" eaLnBrk="0" fontAlgn="base" hangingPunct="0">
      <a:spcBef>
        <a:spcPct val="30000"/>
      </a:spcBef>
      <a:spcAft>
        <a:spcPct val="0"/>
      </a:spcAft>
      <a:defRPr sz="1400" kern="1200">
        <a:solidFill>
          <a:schemeClr val="tx1"/>
        </a:solidFill>
        <a:latin typeface="+mn-lt"/>
        <a:ea typeface="ＭＳ Ｐゴシック" charset="0"/>
        <a:cs typeface="Arial" charset="0"/>
      </a:defRPr>
    </a:lvl1pPr>
    <a:lvl2pPr marL="520700" algn="l" defTabSz="1042988" rtl="0" eaLnBrk="0" fontAlgn="base" hangingPunct="0">
      <a:spcBef>
        <a:spcPct val="30000"/>
      </a:spcBef>
      <a:spcAft>
        <a:spcPct val="0"/>
      </a:spcAft>
      <a:defRPr sz="1400" kern="1200">
        <a:solidFill>
          <a:schemeClr val="tx1"/>
        </a:solidFill>
        <a:latin typeface="+mn-lt"/>
        <a:ea typeface="Arial" charset="0"/>
        <a:cs typeface="Arial" charset="0"/>
      </a:defRPr>
    </a:lvl2pPr>
    <a:lvl3pPr marL="1042988" algn="l" defTabSz="1042988" rtl="0" eaLnBrk="0" fontAlgn="base" hangingPunct="0">
      <a:spcBef>
        <a:spcPct val="30000"/>
      </a:spcBef>
      <a:spcAft>
        <a:spcPct val="0"/>
      </a:spcAft>
      <a:defRPr sz="1400" kern="1200">
        <a:solidFill>
          <a:schemeClr val="tx1"/>
        </a:solidFill>
        <a:latin typeface="+mn-lt"/>
        <a:ea typeface="Arial" charset="0"/>
        <a:cs typeface="Arial" charset="0"/>
      </a:defRPr>
    </a:lvl3pPr>
    <a:lvl4pPr marL="1563688" algn="l" defTabSz="1042988" rtl="0" eaLnBrk="0" fontAlgn="base" hangingPunct="0">
      <a:spcBef>
        <a:spcPct val="30000"/>
      </a:spcBef>
      <a:spcAft>
        <a:spcPct val="0"/>
      </a:spcAft>
      <a:defRPr sz="1400" kern="1200">
        <a:solidFill>
          <a:schemeClr val="tx1"/>
        </a:solidFill>
        <a:latin typeface="+mn-lt"/>
        <a:ea typeface="Arial" charset="0"/>
        <a:cs typeface="Arial" charset="0"/>
      </a:defRPr>
    </a:lvl4pPr>
    <a:lvl5pPr marL="2085975" algn="l" defTabSz="1042988" rtl="0" eaLnBrk="0" fontAlgn="base" hangingPunct="0">
      <a:spcBef>
        <a:spcPct val="30000"/>
      </a:spcBef>
      <a:spcAft>
        <a:spcPct val="0"/>
      </a:spcAft>
      <a:defRPr sz="1400" kern="1200">
        <a:solidFill>
          <a:schemeClr val="tx1"/>
        </a:solidFill>
        <a:latin typeface="+mn-lt"/>
        <a:ea typeface="Arial" charset="0"/>
        <a:cs typeface="Arial" charset="0"/>
      </a:defRPr>
    </a:lvl5pPr>
    <a:lvl6pPr marL="2607640" algn="l" defTabSz="1043056" rtl="0" eaLnBrk="1" latinLnBrk="0" hangingPunct="1">
      <a:defRPr sz="1400" kern="1200">
        <a:solidFill>
          <a:schemeClr val="tx1"/>
        </a:solidFill>
        <a:latin typeface="+mn-lt"/>
        <a:ea typeface="+mn-ea"/>
        <a:cs typeface="+mn-cs"/>
      </a:defRPr>
    </a:lvl6pPr>
    <a:lvl7pPr marL="3129168" algn="l" defTabSz="1043056" rtl="0" eaLnBrk="1" latinLnBrk="0" hangingPunct="1">
      <a:defRPr sz="1400" kern="1200">
        <a:solidFill>
          <a:schemeClr val="tx1"/>
        </a:solidFill>
        <a:latin typeface="+mn-lt"/>
        <a:ea typeface="+mn-ea"/>
        <a:cs typeface="+mn-cs"/>
      </a:defRPr>
    </a:lvl7pPr>
    <a:lvl8pPr marL="3650696" algn="l" defTabSz="1043056" rtl="0" eaLnBrk="1" latinLnBrk="0" hangingPunct="1">
      <a:defRPr sz="1400" kern="1200">
        <a:solidFill>
          <a:schemeClr val="tx1"/>
        </a:solidFill>
        <a:latin typeface="+mn-lt"/>
        <a:ea typeface="+mn-ea"/>
        <a:cs typeface="+mn-cs"/>
      </a:defRPr>
    </a:lvl8pPr>
    <a:lvl9pPr marL="4172224" algn="l" defTabSz="104305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lvl="0" indent="-285750">
              <a:buFont typeface="Arial" panose="020B0604020202020204" pitchFamily="34" charset="0"/>
              <a:buChar char="•"/>
            </a:pPr>
            <a:endParaRPr lang="en-US" b="0" u="none"/>
          </a:p>
        </p:txBody>
      </p:sp>
      <p:sp>
        <p:nvSpPr>
          <p:cNvPr id="4" name="Slide Number Placeholder 3"/>
          <p:cNvSpPr>
            <a:spLocks noGrp="1"/>
          </p:cNvSpPr>
          <p:nvPr>
            <p:ph type="sldNum" sz="quarter" idx="5"/>
          </p:nvPr>
        </p:nvSpPr>
        <p:spPr/>
        <p:txBody>
          <a:bodyPr/>
          <a:lstStyle/>
          <a:p>
            <a:pPr>
              <a:defRPr/>
            </a:pPr>
            <a:fld id="{1F8CB188-3BCF-E145-90C3-B097D63711F6}" type="slidenum">
              <a:rPr lang="fr-FR" smtClean="0"/>
              <a:pPr>
                <a:defRPr/>
              </a:pPr>
              <a:t>1</a:t>
            </a:fld>
            <a:endParaRPr lang="fr-FR"/>
          </a:p>
        </p:txBody>
      </p:sp>
    </p:spTree>
    <p:extLst>
      <p:ext uri="{BB962C8B-B14F-4D97-AF65-F5344CB8AC3E}">
        <p14:creationId xmlns:p14="http://schemas.microsoft.com/office/powerpoint/2010/main" val="3526257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FontTx/>
              <a:buNone/>
            </a:pPr>
            <a:r>
              <a:rPr lang="en-US" sz="1400" b="1" dirty="0">
                <a:solidFill>
                  <a:srgbClr val="002060"/>
                </a:solidFill>
                <a:latin typeface="+mn-lt"/>
                <a:ea typeface="Verdana" panose="020B0604030504040204" pitchFamily="34" charset="0"/>
                <a:cs typeface="Verdana" panose="020B0604030504040204" pitchFamily="34" charset="0"/>
              </a:rPr>
              <a:t>Adopted at the Third UN World Conference on Disaster Risk Reduction </a:t>
            </a:r>
            <a:r>
              <a:rPr lang="en-US" sz="1400" dirty="0">
                <a:solidFill>
                  <a:srgbClr val="002060"/>
                </a:solidFill>
                <a:latin typeface="+mn-lt"/>
                <a:ea typeface="Verdana" panose="020B0604030504040204" pitchFamily="34" charset="0"/>
                <a:cs typeface="Verdana" panose="020B0604030504040204" pitchFamily="34" charset="0"/>
              </a:rPr>
              <a:t>on March 18, 2015</a:t>
            </a:r>
          </a:p>
          <a:p>
            <a:pPr>
              <a:buFontTx/>
              <a:buNone/>
            </a:pPr>
            <a:r>
              <a:rPr lang="en-US" sz="1400" b="1" dirty="0">
                <a:solidFill>
                  <a:srgbClr val="002060"/>
                </a:solidFill>
                <a:latin typeface="+mn-lt"/>
                <a:ea typeface="Verdana" panose="020B0604030504040204" pitchFamily="34" charset="0"/>
                <a:cs typeface="Verdana" panose="020B0604030504040204" pitchFamily="34" charset="0"/>
              </a:rPr>
              <a:t>Endorsed by the UN General Assembly </a:t>
            </a:r>
            <a:r>
              <a:rPr lang="en-US" sz="1400" dirty="0">
                <a:solidFill>
                  <a:srgbClr val="002060"/>
                </a:solidFill>
                <a:latin typeface="+mn-lt"/>
                <a:ea typeface="Verdana" panose="020B0604030504040204" pitchFamily="34" charset="0"/>
                <a:cs typeface="Verdana" panose="020B0604030504040204" pitchFamily="34" charset="0"/>
              </a:rPr>
              <a:t>on May 15, 2015.</a:t>
            </a:r>
          </a:p>
          <a:p>
            <a:pPr>
              <a:buFontTx/>
              <a:buNone/>
            </a:pPr>
            <a:r>
              <a:rPr lang="en-US" sz="1400" b="1" dirty="0">
                <a:solidFill>
                  <a:srgbClr val="002060"/>
                </a:solidFill>
                <a:latin typeface="+mn-lt"/>
                <a:ea typeface="Verdana" panose="020B0604030504040204" pitchFamily="34" charset="0"/>
                <a:cs typeface="Verdana" panose="020B0604030504040204" pitchFamily="34" charset="0"/>
              </a:rPr>
              <a:t>15-yea</a:t>
            </a:r>
            <a:r>
              <a:rPr lang="en-US" sz="1400" dirty="0">
                <a:solidFill>
                  <a:srgbClr val="002060"/>
                </a:solidFill>
                <a:latin typeface="+mn-lt"/>
                <a:ea typeface="Verdana" panose="020B0604030504040204" pitchFamily="34" charset="0"/>
                <a:cs typeface="Verdana" panose="020B0604030504040204" pitchFamily="34" charset="0"/>
              </a:rPr>
              <a:t>r, voluntary, non-binding agreement</a:t>
            </a:r>
          </a:p>
          <a:p>
            <a:pPr>
              <a:buFontTx/>
              <a:buNone/>
            </a:pPr>
            <a:r>
              <a:rPr lang="en-US" sz="1400" b="1" dirty="0">
                <a:solidFill>
                  <a:srgbClr val="002060"/>
                </a:solidFill>
                <a:latin typeface="+mn-lt"/>
                <a:ea typeface="Verdana" panose="020B0604030504040204" pitchFamily="34" charset="0"/>
                <a:cs typeface="Verdana" panose="020B0604030504040204" pitchFamily="34" charset="0"/>
              </a:rPr>
              <a:t>4 Priorities for Action </a:t>
            </a:r>
            <a:r>
              <a:rPr lang="en-US" sz="1400" dirty="0">
                <a:solidFill>
                  <a:srgbClr val="002060"/>
                </a:solidFill>
                <a:latin typeface="+mn-lt"/>
                <a:ea typeface="Verdana" panose="020B0604030504040204" pitchFamily="34" charset="0"/>
                <a:cs typeface="Verdana" panose="020B0604030504040204" pitchFamily="34" charset="0"/>
              </a:rPr>
              <a:t>and </a:t>
            </a:r>
            <a:r>
              <a:rPr lang="en-US" sz="1400" b="1" dirty="0">
                <a:solidFill>
                  <a:srgbClr val="002060"/>
                </a:solidFill>
                <a:latin typeface="+mn-lt"/>
                <a:ea typeface="Verdana" panose="020B0604030504040204" pitchFamily="34" charset="0"/>
                <a:cs typeface="Verdana" panose="020B0604030504040204" pitchFamily="34" charset="0"/>
              </a:rPr>
              <a:t>7 Global Targets</a:t>
            </a:r>
          </a:p>
          <a:p>
            <a:pPr>
              <a:buFontTx/>
              <a:buNone/>
            </a:pPr>
            <a:r>
              <a:rPr lang="en-US" sz="1400" dirty="0">
                <a:solidFill>
                  <a:srgbClr val="002060"/>
                </a:solidFill>
                <a:latin typeface="+mn-lt"/>
                <a:ea typeface="Verdana" panose="020B0604030504040204" pitchFamily="34" charset="0"/>
                <a:cs typeface="Verdana" panose="020B0604030504040204" pitchFamily="34" charset="0"/>
              </a:rPr>
              <a:t>Recognizes that the </a:t>
            </a:r>
            <a:r>
              <a:rPr lang="en-US" sz="1400" b="1" dirty="0">
                <a:solidFill>
                  <a:srgbClr val="002060"/>
                </a:solidFill>
                <a:latin typeface="+mn-lt"/>
                <a:ea typeface="Verdana" panose="020B0604030504040204" pitchFamily="34" charset="0"/>
                <a:cs typeface="Verdana" panose="020B0604030504040204" pitchFamily="34" charset="0"/>
              </a:rPr>
              <a:t>State has the primary role</a:t>
            </a:r>
            <a:r>
              <a:rPr lang="en-US" sz="1400" dirty="0">
                <a:solidFill>
                  <a:srgbClr val="002060"/>
                </a:solidFill>
                <a:latin typeface="+mn-lt"/>
                <a:ea typeface="Verdana" panose="020B0604030504040204" pitchFamily="34" charset="0"/>
                <a:cs typeface="Verdana" panose="020B0604030504040204" pitchFamily="34" charset="0"/>
              </a:rPr>
              <a:t> to reduce disaster risk but that responsibilities are to be </a:t>
            </a:r>
            <a:r>
              <a:rPr lang="en-US" sz="1400" b="1" dirty="0">
                <a:solidFill>
                  <a:srgbClr val="002060"/>
                </a:solidFill>
                <a:latin typeface="+mn-lt"/>
                <a:ea typeface="Verdana" panose="020B0604030504040204" pitchFamily="34" charset="0"/>
                <a:cs typeface="Verdana" panose="020B0604030504040204" pitchFamily="34" charset="0"/>
              </a:rPr>
              <a:t>shared with other stakeholders including local government and the private sector</a:t>
            </a:r>
            <a:r>
              <a:rPr lang="en-US" sz="1400" dirty="0">
                <a:solidFill>
                  <a:srgbClr val="002060"/>
                </a:solidFill>
                <a:latin typeface="+mn-lt"/>
                <a:ea typeface="Verdana" panose="020B0604030504040204" pitchFamily="34" charset="0"/>
                <a:cs typeface="Verdana" panose="020B0604030504040204" pitchFamily="34" charset="0"/>
              </a:rPr>
              <a:t>.</a:t>
            </a:r>
          </a:p>
          <a:p>
            <a:pPr>
              <a:buFont typeface="Arial" panose="020B0604020202020204" pitchFamily="34" charset="0"/>
              <a:buChar char="•"/>
            </a:pPr>
            <a:endParaRPr lang="en-US" altLang="en-US" sz="1400" dirty="0">
              <a:solidFill>
                <a:srgbClr val="002060"/>
              </a:solidFill>
              <a:latin typeface="+mn-lt"/>
              <a:ea typeface="Verdana" panose="020B0604030504040204" pitchFamily="34" charset="0"/>
              <a:cs typeface="Verdana" panose="020B0604030504040204" pitchFamily="34" charset="0"/>
            </a:endParaRPr>
          </a:p>
          <a:p>
            <a:pPr>
              <a:buFontTx/>
              <a:buNone/>
            </a:pPr>
            <a:r>
              <a:rPr lang="en-US" altLang="en-US" sz="1400" dirty="0">
                <a:solidFill>
                  <a:srgbClr val="002060"/>
                </a:solidFill>
                <a:latin typeface="+mn-lt"/>
                <a:ea typeface="Verdana" panose="020B0604030504040204" pitchFamily="34" charset="0"/>
                <a:cs typeface="Verdana" panose="020B0604030504040204" pitchFamily="34" charset="0"/>
              </a:rPr>
              <a:t>Shift from </a:t>
            </a:r>
            <a:r>
              <a:rPr lang="en-US" altLang="en-US" sz="1400" b="1" dirty="0">
                <a:solidFill>
                  <a:srgbClr val="002060"/>
                </a:solidFill>
                <a:latin typeface="+mn-lt"/>
                <a:ea typeface="Verdana" panose="020B0604030504040204" pitchFamily="34" charset="0"/>
                <a:cs typeface="Verdana" panose="020B0604030504040204" pitchFamily="34" charset="0"/>
              </a:rPr>
              <a:t>disaster loss </a:t>
            </a:r>
            <a:r>
              <a:rPr lang="en-US" altLang="en-US" sz="1400" dirty="0">
                <a:solidFill>
                  <a:srgbClr val="002060"/>
                </a:solidFill>
                <a:latin typeface="+mn-lt"/>
                <a:ea typeface="Verdana" panose="020B0604030504040204" pitchFamily="34" charset="0"/>
                <a:cs typeface="Verdana" panose="020B0604030504040204" pitchFamily="34" charset="0"/>
              </a:rPr>
              <a:t>to </a:t>
            </a:r>
            <a:r>
              <a:rPr lang="en-US" altLang="en-US" sz="1400" b="1" dirty="0">
                <a:solidFill>
                  <a:srgbClr val="002060"/>
                </a:solidFill>
                <a:latin typeface="+mn-lt"/>
                <a:ea typeface="Verdana" panose="020B0604030504040204" pitchFamily="34" charset="0"/>
                <a:cs typeface="Verdana" panose="020B0604030504040204" pitchFamily="34" charset="0"/>
              </a:rPr>
              <a:t>disaster risk</a:t>
            </a:r>
          </a:p>
          <a:p>
            <a:pPr>
              <a:buFontTx/>
              <a:buNone/>
            </a:pPr>
            <a:r>
              <a:rPr lang="en-US" altLang="en-US" sz="1400" dirty="0">
                <a:solidFill>
                  <a:srgbClr val="002060"/>
                </a:solidFill>
                <a:latin typeface="+mn-lt"/>
                <a:ea typeface="Verdana" panose="020B0604030504040204" pitchFamily="34" charset="0"/>
                <a:cs typeface="Verdana" panose="020B0604030504040204" pitchFamily="34" charset="0"/>
              </a:rPr>
              <a:t>Shift from disaster management to </a:t>
            </a:r>
            <a:r>
              <a:rPr lang="en-US" altLang="en-US" sz="1400" b="1" dirty="0">
                <a:solidFill>
                  <a:srgbClr val="002060"/>
                </a:solidFill>
                <a:latin typeface="+mn-lt"/>
                <a:ea typeface="Verdana" panose="020B0604030504040204" pitchFamily="34" charset="0"/>
                <a:cs typeface="Verdana" panose="020B0604030504040204" pitchFamily="34" charset="0"/>
              </a:rPr>
              <a:t>disaster risk management</a:t>
            </a:r>
          </a:p>
          <a:p>
            <a:pPr>
              <a:buFontTx/>
              <a:buNone/>
            </a:pPr>
            <a:r>
              <a:rPr lang="en-US" altLang="en-US" sz="1400" dirty="0">
                <a:solidFill>
                  <a:srgbClr val="002060"/>
                </a:solidFill>
                <a:latin typeface="+mn-lt"/>
                <a:ea typeface="Verdana" panose="020B0604030504040204" pitchFamily="34" charset="0"/>
                <a:cs typeface="Verdana" panose="020B0604030504040204" pitchFamily="34" charset="0"/>
              </a:rPr>
              <a:t>Shift from “</a:t>
            </a:r>
            <a:r>
              <a:rPr lang="en-US" altLang="ja-JP" sz="1400" b="1" dirty="0">
                <a:solidFill>
                  <a:srgbClr val="002060"/>
                </a:solidFill>
                <a:latin typeface="+mn-lt"/>
                <a:ea typeface="Verdana" panose="020B0604030504040204" pitchFamily="34" charset="0"/>
                <a:cs typeface="Verdana" panose="020B0604030504040204" pitchFamily="34" charset="0"/>
              </a:rPr>
              <a:t>what to do?</a:t>
            </a:r>
            <a:r>
              <a:rPr lang="en-US" altLang="en-US" sz="1400" dirty="0">
                <a:solidFill>
                  <a:srgbClr val="002060"/>
                </a:solidFill>
                <a:latin typeface="+mn-lt"/>
                <a:ea typeface="Verdana" panose="020B0604030504040204" pitchFamily="34" charset="0"/>
                <a:cs typeface="Verdana" panose="020B0604030504040204" pitchFamily="34" charset="0"/>
              </a:rPr>
              <a:t>”</a:t>
            </a:r>
            <a:r>
              <a:rPr lang="en-US" altLang="ja-JP" sz="1400" dirty="0">
                <a:solidFill>
                  <a:srgbClr val="002060"/>
                </a:solidFill>
                <a:latin typeface="+mn-lt"/>
                <a:ea typeface="Verdana" panose="020B0604030504040204" pitchFamily="34" charset="0"/>
                <a:cs typeface="Verdana" panose="020B0604030504040204" pitchFamily="34" charset="0"/>
              </a:rPr>
              <a:t> to </a:t>
            </a:r>
            <a:r>
              <a:rPr lang="en-US" altLang="en-US" sz="1400" dirty="0">
                <a:solidFill>
                  <a:srgbClr val="002060"/>
                </a:solidFill>
                <a:latin typeface="+mn-lt"/>
                <a:ea typeface="Verdana" panose="020B0604030504040204" pitchFamily="34" charset="0"/>
                <a:cs typeface="Verdana" panose="020B0604030504040204" pitchFamily="34" charset="0"/>
              </a:rPr>
              <a:t>“</a:t>
            </a:r>
            <a:r>
              <a:rPr lang="en-US" altLang="ja-JP" sz="1400" b="1" dirty="0">
                <a:solidFill>
                  <a:srgbClr val="002060"/>
                </a:solidFill>
                <a:latin typeface="+mn-lt"/>
                <a:ea typeface="Verdana" panose="020B0604030504040204" pitchFamily="34" charset="0"/>
                <a:cs typeface="Verdana" panose="020B0604030504040204" pitchFamily="34" charset="0"/>
              </a:rPr>
              <a:t>how to do?</a:t>
            </a:r>
            <a:r>
              <a:rPr lang="en-US" altLang="en-US" sz="1400" dirty="0">
                <a:solidFill>
                  <a:srgbClr val="002060"/>
                </a:solidFill>
                <a:latin typeface="+mn-lt"/>
                <a:ea typeface="Verdana" panose="020B0604030504040204" pitchFamily="34" charset="0"/>
                <a:cs typeface="Verdana" panose="020B0604030504040204" pitchFamily="34" charset="0"/>
              </a:rPr>
              <a:t>”</a:t>
            </a:r>
          </a:p>
          <a:p>
            <a:pPr>
              <a:buFontTx/>
              <a:buNone/>
            </a:pPr>
            <a:r>
              <a:rPr lang="en-US" altLang="en-US" sz="1400" dirty="0">
                <a:solidFill>
                  <a:srgbClr val="002060"/>
                </a:solidFill>
                <a:latin typeface="+mn-lt"/>
                <a:ea typeface="Verdana" panose="020B0604030504040204" pitchFamily="34" charset="0"/>
                <a:cs typeface="Verdana" panose="020B0604030504040204" pitchFamily="34" charset="0"/>
              </a:rPr>
              <a:t>Focus on </a:t>
            </a:r>
            <a:r>
              <a:rPr lang="en-US" altLang="en-US" sz="1400" b="1" dirty="0">
                <a:solidFill>
                  <a:srgbClr val="002060"/>
                </a:solidFill>
                <a:latin typeface="+mn-lt"/>
                <a:ea typeface="Verdana" panose="020B0604030504040204" pitchFamily="34" charset="0"/>
                <a:cs typeface="Verdana" panose="020B0604030504040204" pitchFamily="34" charset="0"/>
              </a:rPr>
              <a:t>people-</a:t>
            </a:r>
            <a:r>
              <a:rPr lang="en-US" altLang="en-US" sz="1400" b="1" dirty="0" err="1">
                <a:solidFill>
                  <a:srgbClr val="002060"/>
                </a:solidFill>
                <a:latin typeface="+mn-lt"/>
                <a:ea typeface="Verdana" panose="020B0604030504040204" pitchFamily="34" charset="0"/>
                <a:cs typeface="Verdana" panose="020B0604030504040204" pitchFamily="34" charset="0"/>
              </a:rPr>
              <a:t>centred</a:t>
            </a:r>
            <a:r>
              <a:rPr lang="en-US" altLang="en-US" sz="1400" b="1" dirty="0">
                <a:solidFill>
                  <a:srgbClr val="002060"/>
                </a:solidFill>
                <a:latin typeface="+mn-lt"/>
                <a:ea typeface="Verdana" panose="020B0604030504040204" pitchFamily="34" charset="0"/>
                <a:cs typeface="Verdana" panose="020B0604030504040204" pitchFamily="34" charset="0"/>
              </a:rPr>
              <a:t> </a:t>
            </a:r>
            <a:r>
              <a:rPr lang="en-US" altLang="en-US" sz="1400" dirty="0">
                <a:solidFill>
                  <a:srgbClr val="002060"/>
                </a:solidFill>
                <a:latin typeface="+mn-lt"/>
                <a:ea typeface="Verdana" panose="020B0604030504040204" pitchFamily="34" charset="0"/>
                <a:cs typeface="Verdana" panose="020B0604030504040204" pitchFamily="34" charset="0"/>
              </a:rPr>
              <a:t>preventive approach to DRR</a:t>
            </a:r>
          </a:p>
          <a:p>
            <a:pPr>
              <a:buFontTx/>
              <a:buNone/>
            </a:pPr>
            <a:r>
              <a:rPr lang="en-US" altLang="en-US" sz="1400" b="1" dirty="0">
                <a:solidFill>
                  <a:srgbClr val="002060"/>
                </a:solidFill>
                <a:latin typeface="+mn-lt"/>
                <a:ea typeface="Verdana" panose="020B0604030504040204" pitchFamily="34" charset="0"/>
                <a:cs typeface="Verdana" panose="020B0604030504040204" pitchFamily="34" charset="0"/>
              </a:rPr>
              <a:t>Primary</a:t>
            </a:r>
            <a:r>
              <a:rPr lang="en-US" altLang="en-US" sz="1400" dirty="0">
                <a:solidFill>
                  <a:srgbClr val="002060"/>
                </a:solidFill>
                <a:latin typeface="+mn-lt"/>
                <a:ea typeface="Verdana" panose="020B0604030504040204" pitchFamily="34" charset="0"/>
                <a:cs typeface="Verdana" panose="020B0604030504040204" pitchFamily="34" charset="0"/>
              </a:rPr>
              <a:t> responsibility of States for DRR</a:t>
            </a:r>
          </a:p>
          <a:p>
            <a:pPr>
              <a:buFontTx/>
              <a:buNone/>
            </a:pPr>
            <a:r>
              <a:rPr lang="en-US" altLang="en-US" sz="1400" b="1" dirty="0">
                <a:solidFill>
                  <a:srgbClr val="002060"/>
                </a:solidFill>
                <a:latin typeface="+mn-lt"/>
                <a:ea typeface="Verdana" panose="020B0604030504040204" pitchFamily="34" charset="0"/>
                <a:cs typeface="Verdana" panose="020B0604030504040204" pitchFamily="34" charset="0"/>
              </a:rPr>
              <a:t>Shared</a:t>
            </a:r>
            <a:r>
              <a:rPr lang="en-US" altLang="en-US" sz="1400" dirty="0">
                <a:solidFill>
                  <a:srgbClr val="002060"/>
                </a:solidFill>
                <a:latin typeface="+mn-lt"/>
                <a:ea typeface="Verdana" panose="020B0604030504040204" pitchFamily="34" charset="0"/>
                <a:cs typeface="Verdana" panose="020B0604030504040204" pitchFamily="34" charset="0"/>
              </a:rPr>
              <a:t> responsibility for DRR with stakeholders</a:t>
            </a:r>
          </a:p>
          <a:p>
            <a:pPr>
              <a:buFontTx/>
              <a:buNone/>
            </a:pPr>
            <a:r>
              <a:rPr lang="en-US" altLang="en-US" sz="1400" b="1" dirty="0">
                <a:solidFill>
                  <a:srgbClr val="002060"/>
                </a:solidFill>
                <a:latin typeface="+mn-lt"/>
                <a:ea typeface="Verdana" panose="020B0604030504040204" pitchFamily="34" charset="0"/>
                <a:cs typeface="Verdana" panose="020B0604030504040204" pitchFamily="34" charset="0"/>
              </a:rPr>
              <a:t>Scope</a:t>
            </a:r>
            <a:r>
              <a:rPr lang="en-US" altLang="en-US" sz="1400" dirty="0">
                <a:solidFill>
                  <a:srgbClr val="002060"/>
                </a:solidFill>
                <a:latin typeface="+mn-lt"/>
                <a:ea typeface="Verdana" panose="020B0604030504040204" pitchFamily="34" charset="0"/>
                <a:cs typeface="Verdana" panose="020B0604030504040204" pitchFamily="34" charset="0"/>
              </a:rPr>
              <a:t> includes slow-onset, man-made and bio hazards</a:t>
            </a:r>
          </a:p>
          <a:p>
            <a:pPr>
              <a:buFontTx/>
              <a:buNone/>
            </a:pPr>
            <a:r>
              <a:rPr lang="en-US" altLang="en-US" sz="1400" dirty="0">
                <a:solidFill>
                  <a:srgbClr val="002060"/>
                </a:solidFill>
                <a:latin typeface="+mn-lt"/>
                <a:ea typeface="Verdana" panose="020B0604030504040204" pitchFamily="34" charset="0"/>
                <a:cs typeface="Verdana" panose="020B0604030504040204" pitchFamily="34" charset="0"/>
              </a:rPr>
              <a:t>Set of global </a:t>
            </a:r>
            <a:r>
              <a:rPr lang="en-US" altLang="en-US" sz="1400" b="1" dirty="0">
                <a:solidFill>
                  <a:srgbClr val="002060"/>
                </a:solidFill>
                <a:latin typeface="+mn-lt"/>
                <a:ea typeface="Verdana" panose="020B0604030504040204" pitchFamily="34" charset="0"/>
                <a:cs typeface="Verdana" panose="020B0604030504040204" pitchFamily="34" charset="0"/>
              </a:rPr>
              <a:t>targets</a:t>
            </a:r>
          </a:p>
          <a:p>
            <a:pPr>
              <a:buFontTx/>
              <a:buNone/>
            </a:pPr>
            <a:r>
              <a:rPr lang="en-US" altLang="en-US" sz="1400" dirty="0">
                <a:solidFill>
                  <a:srgbClr val="002060"/>
                </a:solidFill>
                <a:latin typeface="+mn-lt"/>
                <a:ea typeface="Verdana" panose="020B0604030504040204" pitchFamily="34" charset="0"/>
                <a:cs typeface="Verdana" panose="020B0604030504040204" pitchFamily="34" charset="0"/>
              </a:rPr>
              <a:t>Set of guiding </a:t>
            </a:r>
            <a:r>
              <a:rPr lang="en-US" altLang="en-US" sz="1400" b="1" dirty="0">
                <a:solidFill>
                  <a:srgbClr val="002060"/>
                </a:solidFill>
                <a:latin typeface="+mn-lt"/>
                <a:ea typeface="Verdana" panose="020B0604030504040204" pitchFamily="34" charset="0"/>
                <a:cs typeface="Verdana" panose="020B0604030504040204" pitchFamily="34" charset="0"/>
              </a:rPr>
              <a:t>principles</a:t>
            </a:r>
            <a:endParaRPr lang="en-US" altLang="en-US" sz="1400" dirty="0">
              <a:solidFill>
                <a:srgbClr val="002060"/>
              </a:solidFill>
              <a:latin typeface="+mn-lt"/>
              <a:ea typeface="Verdana" panose="020B0604030504040204" pitchFamily="34" charset="0"/>
              <a:cs typeface="Verdana" panose="020B060403050404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1F8CB188-3BCF-E145-90C3-B097D63711F6}" type="slidenum">
              <a:rPr lang="fr-FR" smtClean="0"/>
              <a:pPr>
                <a:defRPr/>
              </a:pPr>
              <a:t>2</a:t>
            </a:fld>
            <a:endParaRPr lang="fr-FR"/>
          </a:p>
        </p:txBody>
      </p:sp>
    </p:spTree>
    <p:extLst>
      <p:ext uri="{BB962C8B-B14F-4D97-AF65-F5344CB8AC3E}">
        <p14:creationId xmlns:p14="http://schemas.microsoft.com/office/powerpoint/2010/main" val="779937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GB" sz="1400" b="0"/>
              <a:t>25 years</a:t>
            </a:r>
            <a:r>
              <a:rPr lang="en-GB" sz="1400" b="0" baseline="0"/>
              <a:t> of international agreements on disaster risk reduction</a:t>
            </a:r>
            <a:endParaRPr lang="en-GB" sz="1400" b="0"/>
          </a:p>
          <a:p>
            <a:endParaRPr lang="en-GB" sz="1400" b="0"/>
          </a:p>
          <a:p>
            <a:r>
              <a:rPr lang="en-GB" sz="1400" b="0"/>
              <a:t>3 coherent international agreements in 2015: Sendai Framework for Disaster Risk Reduction, the S</a:t>
            </a:r>
            <a:r>
              <a:rPr lang="en-GB" sz="1400" b="0" baseline="0"/>
              <a:t>ustainable Development Goals (SDGs) and </a:t>
            </a:r>
            <a:r>
              <a:rPr lang="en-GB" sz="1400" b="0"/>
              <a:t>the Climate</a:t>
            </a:r>
            <a:r>
              <a:rPr lang="en-GB" sz="1400" b="0" baseline="0"/>
              <a:t> Agreement. </a:t>
            </a:r>
            <a:endParaRPr lang="en-GB" sz="1400" b="0"/>
          </a:p>
          <a:p>
            <a:endParaRPr lang="en-GB" sz="1400" b="0"/>
          </a:p>
          <a:p>
            <a:r>
              <a:rPr lang="en-GB" sz="1400" b="0"/>
              <a:t>HFA Monitor and Global Assessment Report only since 2007</a:t>
            </a:r>
          </a:p>
          <a:p>
            <a:endParaRPr lang="en-GB" sz="1400" b="0"/>
          </a:p>
          <a:p>
            <a:r>
              <a:rPr lang="en-GB" sz="1400" b="0"/>
              <a:t>Is the approach to disaster risk management following since 1990</a:t>
            </a:r>
            <a:r>
              <a:rPr lang="en-GB" sz="1400" b="0" baseline="0"/>
              <a:t> ‘fit for purpose’</a:t>
            </a:r>
            <a:r>
              <a:rPr lang="en-GB" sz="1400" b="0"/>
              <a:t> to reduce disaster</a:t>
            </a:r>
            <a:r>
              <a:rPr lang="en-GB" sz="1400" b="0" baseline="0"/>
              <a:t> risk and facilitate sustainable development?</a:t>
            </a:r>
          </a:p>
          <a:p>
            <a:endParaRPr lang="en-GB" sz="1400" b="0" baseline="0"/>
          </a:p>
          <a:p>
            <a:r>
              <a:rPr lang="en-US" sz="1400" kern="1200">
                <a:solidFill>
                  <a:schemeClr val="tx1"/>
                </a:solidFill>
                <a:effectLst/>
                <a:latin typeface="+mn-lt"/>
                <a:ea typeface="ＭＳ Ｐゴシック" charset="0"/>
                <a:cs typeface="Arial" charset="0"/>
              </a:rPr>
              <a:t>HFA provided 5 priorities for action, including to ‘reduce the underlying risk factors’</a:t>
            </a:r>
          </a:p>
          <a:p>
            <a:endParaRPr lang="en-US" sz="1400" kern="1200">
              <a:solidFill>
                <a:schemeClr val="tx1"/>
              </a:solidFill>
              <a:effectLst/>
              <a:latin typeface="+mn-lt"/>
              <a:ea typeface="ＭＳ Ｐゴシック" charset="0"/>
              <a:cs typeface="Arial" charset="0"/>
            </a:endParaRPr>
          </a:p>
          <a:p>
            <a:r>
              <a:rPr lang="en-US" sz="1400" kern="1200">
                <a:solidFill>
                  <a:schemeClr val="tx1"/>
                </a:solidFill>
                <a:effectLst/>
                <a:latin typeface="+mn-lt"/>
                <a:ea typeface="ＭＳ Ｐゴシック" charset="0"/>
                <a:cs typeface="Arial" charset="0"/>
              </a:rPr>
              <a:t>Asian example:</a:t>
            </a:r>
          </a:p>
          <a:p>
            <a:r>
              <a:rPr lang="en-US" sz="1400" kern="1200">
                <a:solidFill>
                  <a:schemeClr val="tx1"/>
                </a:solidFill>
                <a:effectLst/>
                <a:latin typeface="+mn-lt"/>
                <a:ea typeface="ＭＳ Ｐゴシック" charset="0"/>
                <a:cs typeface="Arial" charset="0"/>
              </a:rPr>
              <a:t>Development gains lost can be much attributed to rapid economic growth and private and public investments in hazardous areas such as tsunami- and cyclone-prone coasts, flood-exposed river basins and earthquake-prone cities. </a:t>
            </a:r>
          </a:p>
          <a:p>
            <a:endParaRPr lang="en-US" sz="1400" kern="1200">
              <a:solidFill>
                <a:schemeClr val="tx1"/>
              </a:solidFill>
              <a:effectLst/>
              <a:latin typeface="+mn-lt"/>
              <a:ea typeface="ＭＳ Ｐゴシック" charset="0"/>
              <a:cs typeface="Arial" charset="0"/>
            </a:endParaRPr>
          </a:p>
          <a:p>
            <a:r>
              <a:rPr lang="en-US" sz="1400" kern="1200">
                <a:solidFill>
                  <a:schemeClr val="tx1"/>
                </a:solidFill>
                <a:effectLst/>
                <a:latin typeface="+mn-lt"/>
                <a:ea typeface="ＭＳ Ｐゴシック" charset="0"/>
                <a:cs typeface="Arial" charset="0"/>
              </a:rPr>
              <a:t>This has generated new risk and led to a steady rise in disaster losses with a significant economic, social, health, cultural and environmental impact across Asia. </a:t>
            </a:r>
          </a:p>
          <a:p>
            <a:endParaRPr lang="en-US" sz="1400" kern="1200">
              <a:solidFill>
                <a:schemeClr val="tx1"/>
              </a:solidFill>
              <a:effectLst/>
              <a:latin typeface="+mn-lt"/>
              <a:ea typeface="ＭＳ Ｐゴシック" charset="0"/>
              <a:cs typeface="Arial" charset="0"/>
            </a:endParaRPr>
          </a:p>
          <a:p>
            <a:r>
              <a:rPr lang="en-US" sz="1400" kern="1200">
                <a:solidFill>
                  <a:schemeClr val="tx1"/>
                </a:solidFill>
                <a:effectLst/>
                <a:latin typeface="+mn-lt"/>
                <a:ea typeface="ＭＳ Ｐゴシック" charset="0"/>
                <a:cs typeface="Arial" charset="0"/>
              </a:rPr>
              <a:t>For instance, the socio-economic impact of the 2011 floods in Thailand, the 2011 earthquake/tsunami/nuclear disaster in Japan, and 2013 typhoon Haiyan in the Philippines are still being felt today in the daily lives of hundreds of thousands of people. </a:t>
            </a:r>
          </a:p>
          <a:p>
            <a:endParaRPr lang="en-US" sz="1400" b="1" kern="1200">
              <a:solidFill>
                <a:schemeClr val="tx1"/>
              </a:solidFill>
              <a:effectLst/>
              <a:latin typeface="+mn-lt"/>
              <a:ea typeface="ＭＳ Ｐゴシック" charset="0"/>
              <a:cs typeface="Arial" charset="0"/>
            </a:endParaRPr>
          </a:p>
          <a:p>
            <a:r>
              <a:rPr lang="en-US" sz="1400" b="1" kern="1200">
                <a:solidFill>
                  <a:schemeClr val="tx1"/>
                </a:solidFill>
                <a:effectLst/>
                <a:latin typeface="+mn-lt"/>
                <a:ea typeface="ＭＳ Ｐゴシック" charset="0"/>
                <a:cs typeface="Arial" charset="0"/>
              </a:rPr>
              <a:t>Disasters continue to undermine efforts to achieve sustainable development. </a:t>
            </a:r>
            <a:endParaRPr lang="en-US"/>
          </a:p>
          <a:p>
            <a:endParaRPr lang="en-US"/>
          </a:p>
        </p:txBody>
      </p:sp>
      <p:sp>
        <p:nvSpPr>
          <p:cNvPr id="4" name="Slide Number Placeholder 3"/>
          <p:cNvSpPr>
            <a:spLocks noGrp="1"/>
          </p:cNvSpPr>
          <p:nvPr>
            <p:ph type="sldNum" sz="quarter" idx="10"/>
          </p:nvPr>
        </p:nvSpPr>
        <p:spPr/>
        <p:txBody>
          <a:bodyPr/>
          <a:lstStyle/>
          <a:p>
            <a:pPr>
              <a:defRPr/>
            </a:pPr>
            <a:fld id="{1F8CB188-3BCF-E145-90C3-B097D63711F6}" type="slidenum">
              <a:rPr lang="fr-FR" smtClean="0"/>
              <a:pPr>
                <a:defRPr/>
              </a:pPr>
              <a:t>3</a:t>
            </a:fld>
            <a:endParaRPr lang="fr-FR"/>
          </a:p>
        </p:txBody>
      </p:sp>
    </p:spTree>
    <p:extLst>
      <p:ext uri="{BB962C8B-B14F-4D97-AF65-F5344CB8AC3E}">
        <p14:creationId xmlns:p14="http://schemas.microsoft.com/office/powerpoint/2010/main" val="806382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Shape 6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lnSpc>
                <a:spcPct val="150000"/>
              </a:lnSpc>
              <a:spcBef>
                <a:spcPts val="0"/>
              </a:spcBef>
              <a:buSzPct val="25000"/>
            </a:pPr>
            <a:r>
              <a:rPr lang="en-US" dirty="0"/>
              <a:t>Synergies</a:t>
            </a:r>
          </a:p>
          <a:p>
            <a:pPr marL="806450" lvl="1" indent="-285750">
              <a:lnSpc>
                <a:spcPct val="150000"/>
              </a:lnSpc>
              <a:spcBef>
                <a:spcPts val="0"/>
              </a:spcBef>
              <a:buSzPct val="25000"/>
              <a:buFont typeface="Arial" panose="020B0604020202020204" pitchFamily="34" charset="0"/>
              <a:buChar char="•"/>
            </a:pPr>
            <a:r>
              <a:rPr lang="en-US" sz="1400" dirty="0">
                <a:solidFill>
                  <a:schemeClr val="dk1"/>
                </a:solidFill>
                <a:latin typeface="Lato"/>
                <a:ea typeface="Lato"/>
                <a:cs typeface="Lato"/>
                <a:sym typeface="Lato"/>
              </a:rPr>
              <a:t>Disaster Risk Reduction + Climate Change Adaptation + Development + Humanitarian</a:t>
            </a:r>
            <a:endParaRPr lang="en-US" sz="1400" dirty="0">
              <a:solidFill>
                <a:schemeClr val="dk1"/>
              </a:solidFill>
              <a:latin typeface="Lato"/>
              <a:sym typeface="Lato"/>
            </a:endParaRPr>
          </a:p>
          <a:p>
            <a:pPr>
              <a:lnSpc>
                <a:spcPct val="150000"/>
              </a:lnSpc>
              <a:spcBef>
                <a:spcPts val="0"/>
              </a:spcBef>
              <a:buSzPct val="25000"/>
            </a:pPr>
            <a:r>
              <a:rPr lang="en-US" sz="1400" dirty="0">
                <a:solidFill>
                  <a:schemeClr val="dk1"/>
                </a:solidFill>
                <a:latin typeface="Lato"/>
                <a:sym typeface="Lato"/>
              </a:rPr>
              <a:t>Past and Future Data</a:t>
            </a:r>
          </a:p>
          <a:p>
            <a:pPr marL="806450" lvl="1" indent="-285750">
              <a:lnSpc>
                <a:spcPct val="150000"/>
              </a:lnSpc>
              <a:spcBef>
                <a:spcPts val="0"/>
              </a:spcBef>
              <a:buSzPct val="25000"/>
              <a:buFont typeface="Arial" panose="020B0604020202020204" pitchFamily="34" charset="0"/>
              <a:buChar char="•"/>
            </a:pPr>
            <a:r>
              <a:rPr lang="en-US" sz="1400" dirty="0">
                <a:solidFill>
                  <a:schemeClr val="dk1"/>
                </a:solidFill>
                <a:latin typeface="Lato"/>
                <a:ea typeface="Lato"/>
                <a:cs typeface="Lato"/>
                <a:sym typeface="Lato"/>
              </a:rPr>
              <a:t>Scientific projections &amp; trends; </a:t>
            </a:r>
          </a:p>
          <a:p>
            <a:pPr marL="806450" lvl="1" indent="-285750">
              <a:lnSpc>
                <a:spcPct val="150000"/>
              </a:lnSpc>
              <a:spcBef>
                <a:spcPts val="0"/>
              </a:spcBef>
              <a:buSzPct val="25000"/>
              <a:buFont typeface="Arial" panose="020B0604020202020204" pitchFamily="34" charset="0"/>
              <a:buChar char="•"/>
            </a:pPr>
            <a:r>
              <a:rPr lang="en-US" sz="1400" dirty="0">
                <a:solidFill>
                  <a:schemeClr val="dk1"/>
                </a:solidFill>
                <a:latin typeface="Lato"/>
                <a:ea typeface="Lato"/>
                <a:cs typeface="Lato"/>
                <a:sym typeface="Lato"/>
              </a:rPr>
              <a:t>Weather &amp; climate</a:t>
            </a:r>
          </a:p>
          <a:p>
            <a:pPr marL="806450" lvl="1" indent="-285750">
              <a:lnSpc>
                <a:spcPct val="150000"/>
              </a:lnSpc>
              <a:spcBef>
                <a:spcPts val="0"/>
              </a:spcBef>
              <a:buSzPct val="25000"/>
              <a:buFont typeface="Arial" panose="020B0604020202020204" pitchFamily="34" charset="0"/>
              <a:buChar char="•"/>
            </a:pPr>
            <a:r>
              <a:rPr lang="en-US" sz="1400" dirty="0">
                <a:solidFill>
                  <a:schemeClr val="dk1"/>
                </a:solidFill>
                <a:latin typeface="Lato"/>
                <a:ea typeface="Lato"/>
                <a:cs typeface="Lato"/>
                <a:sym typeface="Lato"/>
              </a:rPr>
              <a:t>Disaster Loss Database</a:t>
            </a:r>
          </a:p>
          <a:p>
            <a:pPr marL="806450" lvl="1" indent="-285750">
              <a:lnSpc>
                <a:spcPct val="150000"/>
              </a:lnSpc>
              <a:spcBef>
                <a:spcPts val="0"/>
              </a:spcBef>
              <a:buSzPct val="25000"/>
              <a:buFont typeface="Arial" panose="020B0604020202020204" pitchFamily="34" charset="0"/>
              <a:buChar char="•"/>
            </a:pPr>
            <a:r>
              <a:rPr lang="en-US" sz="1400" dirty="0">
                <a:solidFill>
                  <a:schemeClr val="dk1"/>
                </a:solidFill>
                <a:latin typeface="Lato"/>
                <a:ea typeface="Lato"/>
                <a:cs typeface="Lato"/>
                <a:sym typeface="Lato"/>
              </a:rPr>
              <a:t>Reporting &amp; Monitoring</a:t>
            </a:r>
            <a:endParaRPr lang="en-US" sz="1400" dirty="0">
              <a:solidFill>
                <a:schemeClr val="dk1"/>
              </a:solidFill>
              <a:latin typeface="Lato"/>
              <a:sym typeface="Lato"/>
            </a:endParaRPr>
          </a:p>
          <a:p>
            <a:pPr>
              <a:lnSpc>
                <a:spcPct val="150000"/>
              </a:lnSpc>
              <a:spcBef>
                <a:spcPts val="0"/>
              </a:spcBef>
              <a:buSzPct val="25000"/>
            </a:pPr>
            <a:r>
              <a:rPr lang="en-US" sz="1400" dirty="0">
                <a:solidFill>
                  <a:schemeClr val="dk1"/>
                </a:solidFill>
                <a:latin typeface="Lato"/>
                <a:sym typeface="Lato"/>
              </a:rPr>
              <a:t>Risk Analysis</a:t>
            </a:r>
          </a:p>
          <a:p>
            <a:pPr marL="806450" lvl="1" indent="-285750">
              <a:lnSpc>
                <a:spcPct val="150000"/>
              </a:lnSpc>
              <a:spcBef>
                <a:spcPts val="0"/>
              </a:spcBef>
              <a:buSzPct val="25000"/>
              <a:buFont typeface="Arial" panose="020B0604020202020204" pitchFamily="34" charset="0"/>
              <a:buChar char="•"/>
            </a:pPr>
            <a:r>
              <a:rPr lang="en-US" sz="1400" dirty="0">
                <a:solidFill>
                  <a:schemeClr val="dk1"/>
                </a:solidFill>
                <a:latin typeface="Lato"/>
                <a:ea typeface="Lato"/>
                <a:cs typeface="Lato"/>
                <a:sym typeface="Lato"/>
              </a:rPr>
              <a:t>Hazards – extreme and slow onset events, climate- and non-climate-related hazards; </a:t>
            </a:r>
          </a:p>
          <a:p>
            <a:pPr marL="806450" lvl="1" indent="-285750">
              <a:lnSpc>
                <a:spcPct val="150000"/>
              </a:lnSpc>
              <a:spcBef>
                <a:spcPts val="0"/>
              </a:spcBef>
              <a:buSzPct val="25000"/>
              <a:buFont typeface="Arial" panose="020B0604020202020204" pitchFamily="34" charset="0"/>
              <a:buChar char="•"/>
            </a:pPr>
            <a:r>
              <a:rPr lang="en-US" sz="1400" dirty="0">
                <a:solidFill>
                  <a:schemeClr val="dk1"/>
                </a:solidFill>
                <a:latin typeface="Lato"/>
                <a:ea typeface="Lato"/>
                <a:cs typeface="Lato"/>
                <a:sym typeface="Lato"/>
              </a:rPr>
              <a:t>Socio-economic factors; </a:t>
            </a:r>
          </a:p>
          <a:p>
            <a:pPr marL="806450" lvl="1" indent="-285750">
              <a:lnSpc>
                <a:spcPct val="150000"/>
              </a:lnSpc>
              <a:spcBef>
                <a:spcPts val="0"/>
              </a:spcBef>
              <a:buSzPct val="25000"/>
              <a:buFont typeface="Arial" panose="020B0604020202020204" pitchFamily="34" charset="0"/>
              <a:buChar char="•"/>
            </a:pPr>
            <a:r>
              <a:rPr lang="en-US" sz="1400" dirty="0">
                <a:solidFill>
                  <a:schemeClr val="dk1"/>
                </a:solidFill>
                <a:latin typeface="Lato"/>
                <a:ea typeface="Lato"/>
                <a:cs typeface="Lato"/>
                <a:sym typeface="Lato"/>
              </a:rPr>
              <a:t>Systemic, cascading, compounding risks; </a:t>
            </a:r>
          </a:p>
          <a:p>
            <a:pPr marL="806450" lvl="1" indent="-285750">
              <a:lnSpc>
                <a:spcPct val="150000"/>
              </a:lnSpc>
              <a:spcBef>
                <a:spcPts val="0"/>
              </a:spcBef>
              <a:buSzPct val="25000"/>
              <a:buFont typeface="Arial" panose="020B0604020202020204" pitchFamily="34" charset="0"/>
              <a:buChar char="•"/>
            </a:pPr>
            <a:r>
              <a:rPr lang="en-US" sz="1400" dirty="0">
                <a:solidFill>
                  <a:schemeClr val="dk1"/>
                </a:solidFill>
                <a:latin typeface="Lato"/>
                <a:ea typeface="Lato"/>
                <a:cs typeface="Lato"/>
                <a:sym typeface="Lato"/>
              </a:rPr>
              <a:t>Risk layering</a:t>
            </a:r>
            <a:endParaRPr lang="en-US" sz="1400" dirty="0">
              <a:solidFill>
                <a:schemeClr val="dk1"/>
              </a:solidFill>
              <a:latin typeface="Lato"/>
              <a:sym typeface="Lato"/>
            </a:endParaRPr>
          </a:p>
          <a:p>
            <a:pPr>
              <a:lnSpc>
                <a:spcPct val="150000"/>
              </a:lnSpc>
              <a:spcBef>
                <a:spcPts val="0"/>
              </a:spcBef>
              <a:buSzPct val="25000"/>
            </a:pPr>
            <a:r>
              <a:rPr lang="en-US" sz="1400" dirty="0">
                <a:solidFill>
                  <a:schemeClr val="dk1"/>
                </a:solidFill>
                <a:latin typeface="Lato"/>
                <a:sym typeface="Lato"/>
              </a:rPr>
              <a:t>Risk Planning</a:t>
            </a:r>
          </a:p>
          <a:p>
            <a:pPr marL="806450" lvl="1" indent="-285750">
              <a:lnSpc>
                <a:spcPct val="150000"/>
              </a:lnSpc>
              <a:spcBef>
                <a:spcPts val="0"/>
              </a:spcBef>
              <a:buSzPct val="25000"/>
              <a:buFont typeface="Arial" panose="020B0604020202020204" pitchFamily="34" charset="0"/>
              <a:buChar char="•"/>
            </a:pPr>
            <a:r>
              <a:rPr lang="en-US" sz="1400" dirty="0">
                <a:solidFill>
                  <a:schemeClr val="dk1"/>
                </a:solidFill>
                <a:latin typeface="Lato"/>
                <a:ea typeface="Lato"/>
                <a:cs typeface="Lato"/>
                <a:sym typeface="Lato"/>
              </a:rPr>
              <a:t>DRR Strategies, National Adaptation Plans; Nature-based Solutions, Development Plans; National and Sub-national, Sectoral</a:t>
            </a:r>
            <a:endParaRPr lang="en-US" sz="1400" dirty="0">
              <a:solidFill>
                <a:schemeClr val="dk1"/>
              </a:solidFill>
              <a:latin typeface="Lato"/>
              <a:sym typeface="Lato"/>
            </a:endParaRPr>
          </a:p>
          <a:p>
            <a:pPr>
              <a:lnSpc>
                <a:spcPct val="150000"/>
              </a:lnSpc>
              <a:spcBef>
                <a:spcPts val="0"/>
              </a:spcBef>
              <a:buSzPct val="25000"/>
            </a:pPr>
            <a:r>
              <a:rPr lang="en-US" sz="1400" dirty="0">
                <a:solidFill>
                  <a:schemeClr val="dk1"/>
                </a:solidFill>
                <a:latin typeface="Lato"/>
                <a:sym typeface="Lato"/>
              </a:rPr>
              <a:t>Risk Financing</a:t>
            </a:r>
          </a:p>
          <a:p>
            <a:pPr marL="806450" lvl="1" indent="-285750">
              <a:lnSpc>
                <a:spcPct val="150000"/>
              </a:lnSpc>
              <a:spcBef>
                <a:spcPts val="0"/>
              </a:spcBef>
              <a:buSzPct val="25000"/>
              <a:buFont typeface="Arial" panose="020B0604020202020204" pitchFamily="34" charset="0"/>
              <a:buChar char="•"/>
            </a:pPr>
            <a:r>
              <a:rPr lang="en-US" sz="1400" dirty="0">
                <a:solidFill>
                  <a:schemeClr val="dk1"/>
                </a:solidFill>
                <a:latin typeface="Lato"/>
                <a:ea typeface="Lato"/>
                <a:cs typeface="Lato"/>
                <a:sym typeface="Lato"/>
              </a:rPr>
              <a:t>Across scales (pre-emptive, anticipatory, post)</a:t>
            </a:r>
          </a:p>
          <a:p>
            <a:pPr marL="806450" lvl="1" indent="-285750">
              <a:lnSpc>
                <a:spcPct val="150000"/>
              </a:lnSpc>
              <a:spcBef>
                <a:spcPts val="0"/>
              </a:spcBef>
              <a:buSzPct val="25000"/>
              <a:buFont typeface="Arial" panose="020B0604020202020204" pitchFamily="34" charset="0"/>
              <a:buChar char="•"/>
            </a:pPr>
            <a:r>
              <a:rPr lang="en-US" sz="1400" dirty="0">
                <a:solidFill>
                  <a:schemeClr val="dk1"/>
                </a:solidFill>
                <a:latin typeface="Lato"/>
                <a:ea typeface="Lato"/>
                <a:cs typeface="Lato"/>
                <a:sym typeface="Lato"/>
              </a:rPr>
              <a:t>Sustainable, Predictable, Scalable</a:t>
            </a:r>
          </a:p>
          <a:p>
            <a:pPr marL="806450" lvl="1" indent="-285750">
              <a:lnSpc>
                <a:spcPct val="150000"/>
              </a:lnSpc>
              <a:spcBef>
                <a:spcPts val="0"/>
              </a:spcBef>
              <a:buSzPct val="25000"/>
              <a:buFont typeface="Arial" panose="020B0604020202020204" pitchFamily="34" charset="0"/>
              <a:buChar char="•"/>
            </a:pPr>
            <a:r>
              <a:rPr lang="en-US" sz="1400" dirty="0">
                <a:solidFill>
                  <a:schemeClr val="dk1"/>
                </a:solidFill>
                <a:latin typeface="Lato"/>
                <a:ea typeface="Lato"/>
                <a:cs typeface="Lato"/>
                <a:sym typeface="Lato"/>
              </a:rPr>
              <a:t>Integrated into Planning Instruments</a:t>
            </a:r>
          </a:p>
          <a:p>
            <a:pPr marL="806450" lvl="1" indent="-285750">
              <a:lnSpc>
                <a:spcPct val="150000"/>
              </a:lnSpc>
              <a:spcBef>
                <a:spcPts val="0"/>
              </a:spcBef>
              <a:buSzPct val="25000"/>
              <a:buFont typeface="Arial" panose="020B0604020202020204" pitchFamily="34" charset="0"/>
              <a:buChar char="•"/>
            </a:pPr>
            <a:r>
              <a:rPr lang="en-US" sz="1400" dirty="0">
                <a:solidFill>
                  <a:schemeClr val="dk1"/>
                </a:solidFill>
                <a:latin typeface="Lato"/>
                <a:ea typeface="Lato"/>
                <a:cs typeface="Lato"/>
                <a:sym typeface="Lato"/>
              </a:rPr>
              <a:t>Timely!</a:t>
            </a:r>
            <a:endParaRPr lang="en-US" sz="1400" dirty="0">
              <a:solidFill>
                <a:schemeClr val="dk1"/>
              </a:solidFill>
              <a:latin typeface="Lato"/>
              <a:sym typeface="Lato"/>
            </a:endParaRPr>
          </a:p>
          <a:p>
            <a:pPr>
              <a:lnSpc>
                <a:spcPct val="150000"/>
              </a:lnSpc>
              <a:spcBef>
                <a:spcPts val="0"/>
              </a:spcBef>
              <a:buSzPct val="25000"/>
            </a:pPr>
            <a:r>
              <a:rPr lang="en-US" sz="1400" dirty="0">
                <a:solidFill>
                  <a:schemeClr val="dk1"/>
                </a:solidFill>
                <a:latin typeface="Lato"/>
                <a:sym typeface="Lato"/>
              </a:rPr>
              <a:t>Risk Governance</a:t>
            </a:r>
          </a:p>
          <a:p>
            <a:pPr marL="806450" marR="0" lvl="1" indent="-285750" algn="l" defTabSz="1042988" rtl="0" eaLnBrk="0" fontAlgn="base" latinLnBrk="0" hangingPunct="0">
              <a:lnSpc>
                <a:spcPct val="150000"/>
              </a:lnSpc>
              <a:spcBef>
                <a:spcPts val="0"/>
              </a:spcBef>
              <a:spcAft>
                <a:spcPct val="0"/>
              </a:spcAft>
              <a:buClrTx/>
              <a:buSzPct val="25000"/>
              <a:buFont typeface="Arial" panose="020B0604020202020204" pitchFamily="34" charset="0"/>
              <a:buChar char="•"/>
              <a:tabLst/>
              <a:defRPr/>
            </a:pPr>
            <a:r>
              <a:rPr lang="en-US" sz="1400" dirty="0">
                <a:solidFill>
                  <a:schemeClr val="dk1"/>
                </a:solidFill>
                <a:latin typeface="Lato"/>
                <a:ea typeface="Lato"/>
                <a:cs typeface="Lato"/>
                <a:sym typeface="Lato"/>
              </a:rPr>
              <a:t>Whole of society – all ages, different sectors/specializations</a:t>
            </a:r>
          </a:p>
          <a:p>
            <a:pPr marL="806450" lvl="1" indent="-285750">
              <a:lnSpc>
                <a:spcPct val="150000"/>
              </a:lnSpc>
              <a:spcBef>
                <a:spcPts val="0"/>
              </a:spcBef>
              <a:buSzPct val="25000"/>
              <a:buFont typeface="Arial" panose="020B0604020202020204" pitchFamily="34" charset="0"/>
              <a:buChar char="•"/>
            </a:pPr>
            <a:endParaRPr dirty="0"/>
          </a:p>
        </p:txBody>
      </p:sp>
      <p:sp>
        <p:nvSpPr>
          <p:cNvPr id="672" name="Shape 672"/>
          <p:cNvSpPr>
            <a:spLocks noGrp="1" noRot="1" noChangeAspect="1"/>
          </p:cNvSpPr>
          <p:nvPr>
            <p:ph type="sldImg" idx="2"/>
          </p:nvPr>
        </p:nvSpPr>
        <p:spPr>
          <a:xfrm>
            <a:off x="1004888" y="685800"/>
            <a:ext cx="4848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GB" sz="1400" kern="1200" dirty="0">
                <a:solidFill>
                  <a:schemeClr val="tx1"/>
                </a:solidFill>
                <a:effectLst/>
                <a:latin typeface="+mn-lt"/>
                <a:ea typeface="ＭＳ Ｐゴシック" charset="0"/>
                <a:cs typeface="Arial" charset="0"/>
              </a:rPr>
              <a:t>Disaster mortality and people affected are among the key outcomes that can serve to measure the effectiveness of national and local DRR strategies at reducing the impact of disasters. </a:t>
            </a:r>
            <a:endParaRPr lang="en-US" sz="1000" dirty="0"/>
          </a:p>
          <a:p>
            <a:pPr marL="171450" indent="-171450">
              <a:buFont typeface="Arial" panose="020B0604020202020204" pitchFamily="34" charset="0"/>
              <a:buChar char="•"/>
            </a:pPr>
            <a:r>
              <a:rPr lang="en-US" sz="1000" dirty="0"/>
              <a:t>In 2020, a total of 95 thousand deaths and missing persons were recorded by 44 countries, compared to just over 25 thousand in 2019 and 41 thousand in 2018 by 69 and 78 countries, respectively.</a:t>
            </a:r>
          </a:p>
          <a:p>
            <a:pPr marL="171450" marR="0" lvl="0" indent="-171450" algn="l" defTabSz="1042988"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400" kern="1200" dirty="0">
                <a:solidFill>
                  <a:schemeClr val="tx1"/>
                </a:solidFill>
                <a:effectLst/>
                <a:latin typeface="+mn-lt"/>
                <a:ea typeface="ＭＳ Ｐゴシック" charset="0"/>
                <a:cs typeface="Arial" charset="0"/>
              </a:rPr>
              <a:t>This is in line with an overall trend of declining mortality since 2005 (also confirmed by the EM-DAT CRED database). </a:t>
            </a:r>
          </a:p>
          <a:p>
            <a:pPr marL="171450" marR="0" lvl="0" indent="-171450" algn="l" defTabSz="1042988"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400" kern="1200" dirty="0">
                <a:solidFill>
                  <a:schemeClr val="tx1"/>
                </a:solidFill>
                <a:effectLst/>
                <a:latin typeface="+mn-lt"/>
                <a:ea typeface="ＭＳ Ｐゴシック" charset="0"/>
                <a:cs typeface="Arial" charset="0"/>
              </a:rPr>
              <a:t>COVID-19 is however is reversing this progress, as it overwhelms health systems and highlights underlying socio-economic vulnerabilities to biological hazards.</a:t>
            </a:r>
          </a:p>
          <a:p>
            <a:pPr marL="171450" marR="0" lvl="0" indent="-171450" algn="l" defTabSz="1042988"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400" kern="1200" dirty="0">
                <a:solidFill>
                  <a:schemeClr val="tx1"/>
                </a:solidFill>
                <a:effectLst/>
                <a:latin typeface="+mn-lt"/>
                <a:ea typeface="ＭＳ Ｐゴシック" charset="0"/>
                <a:cs typeface="Arial" charset="0"/>
              </a:rPr>
              <a:t>The overwhelming majority of people affected by disasters – either injured, ill or with disrupted livelihoods – have been recorded in Africa and Asia and the Pacific. </a:t>
            </a:r>
          </a:p>
        </p:txBody>
      </p:sp>
      <p:sp>
        <p:nvSpPr>
          <p:cNvPr id="4" name="Slide Number Placeholder 3"/>
          <p:cNvSpPr>
            <a:spLocks noGrp="1"/>
          </p:cNvSpPr>
          <p:nvPr>
            <p:ph type="sldNum" sz="quarter" idx="5"/>
          </p:nvPr>
        </p:nvSpPr>
        <p:spPr/>
        <p:txBody>
          <a:bodyPr/>
          <a:lstStyle/>
          <a:p>
            <a:pPr>
              <a:defRPr/>
            </a:pPr>
            <a:fld id="{1F8CB188-3BCF-E145-90C3-B097D63711F6}" type="slidenum">
              <a:rPr lang="fr-FR" smtClean="0"/>
              <a:pPr>
                <a:defRPr/>
              </a:pPr>
              <a:t>5</a:t>
            </a:fld>
            <a:endParaRPr lang="fr-FR"/>
          </a:p>
        </p:txBody>
      </p:sp>
    </p:spTree>
    <p:extLst>
      <p:ext uri="{BB962C8B-B14F-4D97-AF65-F5344CB8AC3E}">
        <p14:creationId xmlns:p14="http://schemas.microsoft.com/office/powerpoint/2010/main" val="122264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buFont typeface="Arial" panose="020B0604020202020204" pitchFamily="34" charset="0"/>
              <a:buChar char="•"/>
            </a:pPr>
            <a:r>
              <a:rPr lang="en-US" dirty="0"/>
              <a:t>Economic loss from disasters, as recorded under Target C, has remained more or less stable, according to most recent reporting</a:t>
            </a:r>
          </a:p>
          <a:p>
            <a:pPr marL="285750" indent="-285750">
              <a:buFont typeface="Arial" panose="020B0604020202020204" pitchFamily="34" charset="0"/>
              <a:buChar char="•"/>
            </a:pPr>
            <a:r>
              <a:rPr lang="en-US" dirty="0"/>
              <a:t>Economic loss attributed to disasters averages at around 70 Billion USD dollars per year, with over two thirds accrued in the Americas and Caribbean region</a:t>
            </a:r>
          </a:p>
          <a:p>
            <a:pPr marL="285750" indent="-285750">
              <a:buFont typeface="Arial" panose="020B0604020202020204" pitchFamily="34" charset="0"/>
              <a:buChar char="•"/>
            </a:pPr>
            <a:r>
              <a:rPr lang="en-US" dirty="0"/>
              <a:t>Due to the computational nature of this indicator, data becomes available with a time-gap of one year, meaning that reporting for 2020 has been largely incomplete (35 countries as of March 2021) and expected to improve ahead of the October 2021 milestone</a:t>
            </a:r>
          </a:p>
          <a:p>
            <a:pPr marL="285750" indent="-285750">
              <a:buFont typeface="Arial" panose="020B0604020202020204" pitchFamily="34" charset="0"/>
              <a:buChar char="•"/>
            </a:pPr>
            <a:r>
              <a:rPr lang="en-US" dirty="0"/>
              <a:t>A typical breakdown of economic loss by sector reveals that the majority of losses (60%) are recorded in agriculture, followed by the housing sector at 34%</a:t>
            </a:r>
          </a:p>
          <a:p>
            <a:pPr marL="285750" indent="-285750">
              <a:buFont typeface="Arial" panose="020B0604020202020204" pitchFamily="34" charset="0"/>
              <a:buChar char="•"/>
            </a:pPr>
            <a:r>
              <a:rPr lang="en-GB" sz="1400" kern="1200" dirty="0">
                <a:solidFill>
                  <a:schemeClr val="tx1"/>
                </a:solidFill>
                <a:effectLst/>
                <a:latin typeface="+mn-lt"/>
                <a:ea typeface="ＭＳ Ｐゴシック" charset="0"/>
                <a:cs typeface="Arial" charset="0"/>
              </a:rPr>
              <a:t>Under-reporting of damage and loss to cultural heritage continues to be a challenge, with considerably more missing data compared to the other Target C indicators</a:t>
            </a:r>
          </a:p>
        </p:txBody>
      </p:sp>
      <p:sp>
        <p:nvSpPr>
          <p:cNvPr id="4" name="Slide Number Placeholder 3"/>
          <p:cNvSpPr>
            <a:spLocks noGrp="1"/>
          </p:cNvSpPr>
          <p:nvPr>
            <p:ph type="sldNum" sz="quarter" idx="5"/>
          </p:nvPr>
        </p:nvSpPr>
        <p:spPr/>
        <p:txBody>
          <a:bodyPr/>
          <a:lstStyle/>
          <a:p>
            <a:pPr>
              <a:defRPr/>
            </a:pPr>
            <a:fld id="{1F8CB188-3BCF-E145-90C3-B097D63711F6}" type="slidenum">
              <a:rPr lang="fr-FR" smtClean="0"/>
              <a:pPr>
                <a:defRPr/>
              </a:pPr>
              <a:t>6</a:t>
            </a:fld>
            <a:endParaRPr lang="fr-FR"/>
          </a:p>
        </p:txBody>
      </p:sp>
    </p:spTree>
    <p:extLst>
      <p:ext uri="{BB962C8B-B14F-4D97-AF65-F5344CB8AC3E}">
        <p14:creationId xmlns:p14="http://schemas.microsoft.com/office/powerpoint/2010/main" val="576828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F8CB188-3BCF-E145-90C3-B097D63711F6}" type="slidenum">
              <a:rPr lang="fr-FR" smtClean="0"/>
              <a:pPr>
                <a:defRPr/>
              </a:pPr>
              <a:t>7</a:t>
            </a:fld>
            <a:endParaRPr lang="fr-FR"/>
          </a:p>
        </p:txBody>
      </p:sp>
    </p:spTree>
    <p:extLst>
      <p:ext uri="{BB962C8B-B14F-4D97-AF65-F5344CB8AC3E}">
        <p14:creationId xmlns:p14="http://schemas.microsoft.com/office/powerpoint/2010/main" val="1294227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lvl="0"/>
            <a:r>
              <a:rPr lang="en-GB" sz="1400" b="1" kern="1200" dirty="0">
                <a:solidFill>
                  <a:schemeClr val="tx1"/>
                </a:solidFill>
                <a:effectLst/>
                <a:latin typeface="+mn-lt"/>
                <a:ea typeface="ＭＳ Ｐゴシック" charset="0"/>
                <a:cs typeface="Arial" charset="0"/>
              </a:rPr>
              <a:t>Putting</a:t>
            </a:r>
            <a:r>
              <a:rPr lang="en-GB" sz="1400" kern="1200" dirty="0">
                <a:solidFill>
                  <a:schemeClr val="tx1"/>
                </a:solidFill>
                <a:effectLst/>
                <a:latin typeface="+mn-lt"/>
                <a:ea typeface="ＭＳ Ｐゴシック" charset="0"/>
                <a:cs typeface="Arial" charset="0"/>
              </a:rPr>
              <a:t> </a:t>
            </a:r>
            <a:r>
              <a:rPr lang="en-GB" sz="1400" b="1" kern="1200" dirty="0">
                <a:solidFill>
                  <a:schemeClr val="tx1"/>
                </a:solidFill>
                <a:effectLst/>
                <a:latin typeface="+mn-lt"/>
                <a:ea typeface="ＭＳ Ｐゴシック" charset="0"/>
                <a:cs typeface="Arial" charset="0"/>
              </a:rPr>
              <a:t>risk to human and ecologic systems at the centre</a:t>
            </a:r>
            <a:r>
              <a:rPr lang="en-GB" sz="1400" kern="1200" dirty="0">
                <a:solidFill>
                  <a:schemeClr val="tx1"/>
                </a:solidFill>
                <a:effectLst/>
                <a:latin typeface="+mn-lt"/>
                <a:ea typeface="ＭＳ Ｐゴシック" charset="0"/>
                <a:cs typeface="Arial" charset="0"/>
              </a:rPr>
              <a:t> by considering</a:t>
            </a:r>
            <a:endParaRPr lang="en-PH" sz="2000" kern="1200" dirty="0">
              <a:solidFill>
                <a:schemeClr val="tx1"/>
              </a:solidFill>
              <a:effectLst/>
              <a:latin typeface="+mn-lt"/>
              <a:ea typeface="ＭＳ Ｐゴシック" charset="0"/>
              <a:cs typeface="Arial" charset="0"/>
            </a:endParaRPr>
          </a:p>
          <a:p>
            <a:pPr lvl="1"/>
            <a:r>
              <a:rPr lang="en-GB" sz="1400" kern="1200" dirty="0">
                <a:solidFill>
                  <a:schemeClr val="tx1"/>
                </a:solidFill>
                <a:effectLst/>
                <a:latin typeface="+mn-lt"/>
                <a:ea typeface="Arial" charset="0"/>
                <a:cs typeface="Arial" charset="0"/>
              </a:rPr>
              <a:t>the dynamic interaction between hazards, vulnerability, exposure, and underlying risk drivers when assessing risk and seeking solutions (risk reduction, adaptation),</a:t>
            </a:r>
            <a:endParaRPr lang="en-PH" sz="2000" kern="1200" dirty="0">
              <a:solidFill>
                <a:schemeClr val="tx1"/>
              </a:solidFill>
              <a:effectLst/>
              <a:latin typeface="+mn-lt"/>
              <a:ea typeface="Arial" charset="0"/>
              <a:cs typeface="Arial" charset="0"/>
            </a:endParaRPr>
          </a:p>
          <a:p>
            <a:pPr lvl="1"/>
            <a:r>
              <a:rPr lang="en-GB" sz="1400" kern="1200" dirty="0">
                <a:solidFill>
                  <a:schemeClr val="tx1"/>
                </a:solidFill>
                <a:effectLst/>
                <a:latin typeface="+mn-lt"/>
                <a:ea typeface="Arial" charset="0"/>
                <a:cs typeface="Arial" charset="0"/>
              </a:rPr>
              <a:t>comprehensive risk assessments as a foundation and integral part of the overall risk management process,</a:t>
            </a:r>
            <a:endParaRPr lang="en-PH" sz="2000" kern="1200" dirty="0">
              <a:solidFill>
                <a:schemeClr val="tx1"/>
              </a:solidFill>
              <a:effectLst/>
              <a:latin typeface="+mn-lt"/>
              <a:ea typeface="Arial" charset="0"/>
              <a:cs typeface="Arial" charset="0"/>
            </a:endParaRPr>
          </a:p>
          <a:p>
            <a:pPr lvl="1"/>
            <a:r>
              <a:rPr lang="en-GB" sz="1400" kern="1200" dirty="0">
                <a:solidFill>
                  <a:schemeClr val="tx1"/>
                </a:solidFill>
                <a:effectLst/>
                <a:latin typeface="+mn-lt"/>
                <a:ea typeface="Arial" charset="0"/>
                <a:cs typeface="Arial" charset="0"/>
              </a:rPr>
              <a:t>a common understanding of the broader risk perspective and of the value-added of bringing closer together DRR and CCA community of practice, including a mind shift towards prevention and preparedness</a:t>
            </a:r>
            <a:r>
              <a:rPr lang="en-GB" sz="1400" u="sng" kern="1200" dirty="0">
                <a:solidFill>
                  <a:schemeClr val="tx1"/>
                </a:solidFill>
                <a:effectLst/>
                <a:latin typeface="+mn-lt"/>
                <a:ea typeface="Arial" charset="0"/>
                <a:cs typeface="Arial" charset="0"/>
              </a:rPr>
              <a:t>,</a:t>
            </a:r>
            <a:endParaRPr lang="en-PH" sz="2000" kern="1200" dirty="0">
              <a:solidFill>
                <a:schemeClr val="tx1"/>
              </a:solidFill>
              <a:effectLst/>
              <a:latin typeface="+mn-lt"/>
              <a:ea typeface="Arial" charset="0"/>
              <a:cs typeface="Arial" charset="0"/>
            </a:endParaRPr>
          </a:p>
          <a:p>
            <a:pPr lvl="1"/>
            <a:r>
              <a:rPr lang="en-GB" sz="1400" kern="1200" dirty="0">
                <a:solidFill>
                  <a:schemeClr val="tx1"/>
                </a:solidFill>
                <a:effectLst/>
                <a:latin typeface="+mn-lt"/>
                <a:ea typeface="Arial" charset="0"/>
                <a:cs typeface="Arial" charset="0"/>
              </a:rPr>
              <a:t>risk as a value-based concept</a:t>
            </a:r>
            <a:endParaRPr lang="en-PH" sz="2000" kern="1200" dirty="0">
              <a:solidFill>
                <a:schemeClr val="tx1"/>
              </a:solidFill>
              <a:effectLst/>
              <a:latin typeface="+mn-lt"/>
              <a:ea typeface="Arial" charset="0"/>
              <a:cs typeface="Arial" charset="0"/>
            </a:endParaRPr>
          </a:p>
          <a:p>
            <a:pPr lvl="0"/>
            <a:r>
              <a:rPr lang="en-GB" sz="1400" b="1" kern="1200" dirty="0">
                <a:solidFill>
                  <a:schemeClr val="tx1"/>
                </a:solidFill>
                <a:effectLst/>
                <a:latin typeface="+mn-lt"/>
                <a:ea typeface="ＭＳ Ｐゴシック" charset="0"/>
                <a:cs typeface="Arial" charset="0"/>
              </a:rPr>
              <a:t>Fully accounting for the context of climate change by considering</a:t>
            </a:r>
            <a:endParaRPr lang="en-PH" sz="2000" kern="1200" dirty="0">
              <a:solidFill>
                <a:schemeClr val="tx1"/>
              </a:solidFill>
              <a:effectLst/>
              <a:latin typeface="+mn-lt"/>
              <a:ea typeface="ＭＳ Ｐゴシック" charset="0"/>
              <a:cs typeface="Arial" charset="0"/>
            </a:endParaRPr>
          </a:p>
          <a:p>
            <a:pPr lvl="1"/>
            <a:r>
              <a:rPr lang="en-GB" sz="1400" kern="1200" dirty="0">
                <a:solidFill>
                  <a:schemeClr val="tx1"/>
                </a:solidFill>
                <a:effectLst/>
                <a:latin typeface="+mn-lt"/>
                <a:ea typeface="Arial" charset="0"/>
                <a:cs typeface="Arial" charset="0"/>
              </a:rPr>
              <a:t>climate change as an underlying risk driver that modifies climate-related hazards, and partly also vulnerability, and exposure, today and in the future,</a:t>
            </a:r>
            <a:endParaRPr lang="en-PH" sz="2000" kern="1200" dirty="0">
              <a:solidFill>
                <a:schemeClr val="tx1"/>
              </a:solidFill>
              <a:effectLst/>
              <a:latin typeface="+mn-lt"/>
              <a:ea typeface="Arial" charset="0"/>
              <a:cs typeface="Arial" charset="0"/>
            </a:endParaRPr>
          </a:p>
          <a:p>
            <a:pPr lvl="1"/>
            <a:r>
              <a:rPr lang="en-GB" sz="1400" kern="1200" dirty="0">
                <a:solidFill>
                  <a:schemeClr val="tx1"/>
                </a:solidFill>
                <a:effectLst/>
                <a:latin typeface="+mn-lt"/>
                <a:ea typeface="Arial" charset="0"/>
                <a:cs typeface="Arial" charset="0"/>
              </a:rPr>
              <a:t>the full spectrum of climate-related hazards (extreme events, slow-onset processes and trends) as well as their interaction with non-climatic hazards,</a:t>
            </a:r>
            <a:endParaRPr lang="en-PH" sz="2000" kern="1200" dirty="0">
              <a:solidFill>
                <a:schemeClr val="tx1"/>
              </a:solidFill>
              <a:effectLst/>
              <a:latin typeface="+mn-lt"/>
              <a:ea typeface="Arial" charset="0"/>
              <a:cs typeface="Arial" charset="0"/>
            </a:endParaRPr>
          </a:p>
          <a:p>
            <a:pPr lvl="1"/>
            <a:r>
              <a:rPr lang="en-GB" sz="1400" kern="1200" dirty="0">
                <a:solidFill>
                  <a:schemeClr val="tx1"/>
                </a:solidFill>
                <a:effectLst/>
                <a:latin typeface="+mn-lt"/>
                <a:ea typeface="Arial" charset="0"/>
                <a:cs typeface="Arial" charset="0"/>
              </a:rPr>
              <a:t>current climate risk as well as future climate risk, insofar as they are relevant to their respective sectors and systems and the decision making and planning process to ensure adaptive planning and dealing with different timescales.</a:t>
            </a:r>
            <a:endParaRPr lang="en-PH" sz="2000" kern="1200" dirty="0">
              <a:solidFill>
                <a:schemeClr val="tx1"/>
              </a:solidFill>
              <a:effectLst/>
              <a:latin typeface="+mn-lt"/>
              <a:ea typeface="Arial" charset="0"/>
              <a:cs typeface="Arial" charset="0"/>
            </a:endParaRPr>
          </a:p>
          <a:p>
            <a:pPr lvl="0"/>
            <a:r>
              <a:rPr lang="en-GB" sz="1400" b="1" kern="1200" dirty="0">
                <a:solidFill>
                  <a:schemeClr val="tx1"/>
                </a:solidFill>
                <a:effectLst/>
                <a:latin typeface="+mn-lt"/>
                <a:ea typeface="ＭＳ Ｐゴシック" charset="0"/>
                <a:cs typeface="Arial" charset="0"/>
              </a:rPr>
              <a:t>Recognising complex and systemic nature of</a:t>
            </a:r>
            <a:r>
              <a:rPr lang="en-GB" sz="1400" b="1" strike="sngStrike" kern="1200" dirty="0">
                <a:solidFill>
                  <a:schemeClr val="tx1"/>
                </a:solidFill>
                <a:effectLst/>
                <a:latin typeface="+mn-lt"/>
                <a:ea typeface="ＭＳ Ｐゴシック" charset="0"/>
                <a:cs typeface="Arial" charset="0"/>
              </a:rPr>
              <a:t> </a:t>
            </a:r>
            <a:r>
              <a:rPr lang="en-GB" sz="1400" b="1" kern="1200" dirty="0">
                <a:solidFill>
                  <a:schemeClr val="tx1"/>
                </a:solidFill>
                <a:effectLst/>
                <a:latin typeface="+mn-lt"/>
                <a:ea typeface="ＭＳ Ｐゴシック" charset="0"/>
                <a:cs typeface="Arial" charset="0"/>
              </a:rPr>
              <a:t>risks </a:t>
            </a:r>
            <a:r>
              <a:rPr lang="en-GB" sz="1400" kern="1200" dirty="0">
                <a:solidFill>
                  <a:schemeClr val="tx1"/>
                </a:solidFill>
                <a:effectLst/>
                <a:latin typeface="+mn-lt"/>
                <a:ea typeface="ＭＳ Ｐゴシック" charset="0"/>
                <a:cs typeface="Arial" charset="0"/>
              </a:rPr>
              <a:t>by considering</a:t>
            </a:r>
            <a:endParaRPr lang="en-PH" sz="2000" kern="1200" dirty="0">
              <a:solidFill>
                <a:schemeClr val="tx1"/>
              </a:solidFill>
              <a:effectLst/>
              <a:latin typeface="+mn-lt"/>
              <a:ea typeface="ＭＳ Ｐゴシック" charset="0"/>
              <a:cs typeface="Arial" charset="0"/>
            </a:endParaRPr>
          </a:p>
          <a:p>
            <a:pPr lvl="1"/>
            <a:r>
              <a:rPr lang="en-GB" sz="1400" kern="1200" dirty="0">
                <a:solidFill>
                  <a:schemeClr val="tx1"/>
                </a:solidFill>
                <a:effectLst/>
                <a:latin typeface="+mn-lt"/>
                <a:ea typeface="Arial" charset="0"/>
                <a:cs typeface="Arial" charset="0"/>
              </a:rPr>
              <a:t>effects of multiple hazards, compound events, cascading hazards, impacts and risks, as well as linkages between risks across sectors with the objective of understanding how these cascades could be interrupted by risk-reduction measures,</a:t>
            </a:r>
            <a:endParaRPr lang="en-PH" sz="2000" kern="1200" dirty="0">
              <a:solidFill>
                <a:schemeClr val="tx1"/>
              </a:solidFill>
              <a:effectLst/>
              <a:latin typeface="+mn-lt"/>
              <a:ea typeface="Arial" charset="0"/>
              <a:cs typeface="Arial" charset="0"/>
            </a:endParaRPr>
          </a:p>
          <a:p>
            <a:pPr lvl="1"/>
            <a:r>
              <a:rPr lang="en-GB" sz="1400" kern="1200" dirty="0">
                <a:solidFill>
                  <a:schemeClr val="tx1"/>
                </a:solidFill>
                <a:effectLst/>
                <a:latin typeface="+mn-lt"/>
                <a:ea typeface="Arial" charset="0"/>
                <a:cs typeface="Arial" charset="0"/>
              </a:rPr>
              <a:t>risks to a wide range of interrelated human and ecological sub-systems (including ecosystems and other natural systems, physical assets, humans and livelihoods, societal sectors),</a:t>
            </a:r>
            <a:endParaRPr lang="en-PH" sz="2000" kern="1200" dirty="0">
              <a:solidFill>
                <a:schemeClr val="tx1"/>
              </a:solidFill>
              <a:effectLst/>
              <a:latin typeface="+mn-lt"/>
              <a:ea typeface="Arial" charset="0"/>
              <a:cs typeface="Arial" charset="0"/>
            </a:endParaRPr>
          </a:p>
          <a:p>
            <a:pPr lvl="1"/>
            <a:r>
              <a:rPr lang="en-GB" sz="1400" kern="1200" dirty="0">
                <a:solidFill>
                  <a:schemeClr val="tx1"/>
                </a:solidFill>
                <a:effectLst/>
                <a:latin typeface="+mn-lt"/>
                <a:ea typeface="Arial" charset="0"/>
                <a:cs typeface="Arial" charset="0"/>
              </a:rPr>
              <a:t>the ‘non-quantifiability’ and high uncertainty in understanding important parts of complex risks which require the application of hybrid, qualitative and participative methods for risk assessment and flexible approaches for risk management towards more resilient systems.</a:t>
            </a:r>
            <a:endParaRPr lang="en-PH" sz="2000" kern="1200" dirty="0">
              <a:solidFill>
                <a:schemeClr val="tx1"/>
              </a:solidFill>
              <a:effectLst/>
              <a:latin typeface="+mn-lt"/>
              <a:ea typeface="Arial" charset="0"/>
              <a:cs typeface="Arial" charset="0"/>
            </a:endParaRPr>
          </a:p>
          <a:p>
            <a:pPr lvl="0"/>
            <a:r>
              <a:rPr lang="en-GB" sz="1400" b="1" kern="1200" dirty="0">
                <a:solidFill>
                  <a:schemeClr val="tx1"/>
                </a:solidFill>
                <a:effectLst/>
                <a:latin typeface="+mn-lt"/>
                <a:ea typeface="ＭＳ Ｐゴシック" charset="0"/>
                <a:cs typeface="Arial" charset="0"/>
              </a:rPr>
              <a:t>Applying inclusive risk governance </a:t>
            </a:r>
            <a:r>
              <a:rPr lang="en-GB" sz="1400" kern="1200" dirty="0">
                <a:solidFill>
                  <a:schemeClr val="tx1"/>
                </a:solidFill>
                <a:effectLst/>
                <a:latin typeface="+mn-lt"/>
                <a:ea typeface="ＭＳ Ｐゴシック" charset="0"/>
                <a:cs typeface="Arial" charset="0"/>
              </a:rPr>
              <a:t>by considering</a:t>
            </a:r>
            <a:endParaRPr lang="en-PH" sz="2000" kern="1200" dirty="0">
              <a:solidFill>
                <a:schemeClr val="tx1"/>
              </a:solidFill>
              <a:effectLst/>
              <a:latin typeface="+mn-lt"/>
              <a:ea typeface="ＭＳ Ｐゴシック" charset="0"/>
              <a:cs typeface="Arial" charset="0"/>
            </a:endParaRPr>
          </a:p>
          <a:p>
            <a:pPr lvl="1"/>
            <a:r>
              <a:rPr lang="en-GB" sz="1400" kern="1200" dirty="0">
                <a:solidFill>
                  <a:schemeClr val="tx1"/>
                </a:solidFill>
                <a:effectLst/>
                <a:latin typeface="+mn-lt"/>
                <a:ea typeface="Arial" charset="0"/>
                <a:cs typeface="Arial" charset="0"/>
              </a:rPr>
              <a:t>To be inclusive by engaging and partnering with multiple stakeholders, adopting a whole-of-society and whole-of-government approach (public, private, communities, knowledge centres, media, etc.), and strengthening the involvement of decision-makers and populations at risk in order to increase buy-in and facilitate implementation.</a:t>
            </a:r>
            <a:endParaRPr lang="en-PH" sz="2000" kern="1200" dirty="0">
              <a:solidFill>
                <a:schemeClr val="tx1"/>
              </a:solidFill>
              <a:effectLst/>
              <a:latin typeface="+mn-lt"/>
              <a:ea typeface="Arial" charset="0"/>
              <a:cs typeface="Arial" charset="0"/>
            </a:endParaRPr>
          </a:p>
          <a:p>
            <a:pPr lvl="0"/>
            <a:r>
              <a:rPr lang="en-GB" sz="1400" b="1" kern="1200" dirty="0">
                <a:solidFill>
                  <a:schemeClr val="tx1"/>
                </a:solidFill>
                <a:effectLst/>
                <a:latin typeface="+mn-lt"/>
                <a:ea typeface="ＭＳ Ｐゴシック" charset="0"/>
                <a:cs typeface="Arial" charset="0"/>
              </a:rPr>
              <a:t>Using multidisciplinary approaches to identify and select measures </a:t>
            </a:r>
            <a:r>
              <a:rPr lang="en-GB" sz="1400" kern="1200" dirty="0">
                <a:solidFill>
                  <a:schemeClr val="tx1"/>
                </a:solidFill>
                <a:effectLst/>
                <a:latin typeface="+mn-lt"/>
                <a:ea typeface="ＭＳ Ｐゴシック" charset="0"/>
                <a:cs typeface="Arial" charset="0"/>
              </a:rPr>
              <a:t>by considering</a:t>
            </a:r>
            <a:endParaRPr lang="en-PH" sz="2000" kern="1200" dirty="0">
              <a:solidFill>
                <a:schemeClr val="tx1"/>
              </a:solidFill>
              <a:effectLst/>
              <a:latin typeface="+mn-lt"/>
              <a:ea typeface="ＭＳ Ｐゴシック" charset="0"/>
              <a:cs typeface="Arial" charset="0"/>
            </a:endParaRPr>
          </a:p>
          <a:p>
            <a:pPr lvl="1"/>
            <a:r>
              <a:rPr lang="en-GB" sz="1400" kern="1200" dirty="0">
                <a:solidFill>
                  <a:schemeClr val="tx1"/>
                </a:solidFill>
                <a:effectLst/>
                <a:latin typeface="+mn-lt"/>
                <a:ea typeface="Arial" charset="0"/>
                <a:cs typeface="Arial" charset="0"/>
              </a:rPr>
              <a:t>a wider portfolio and combination of risk reduction and risk management measures (DRR, CCA, etc.), engaging various sectors and systems, to address multiple and context-specific risks,</a:t>
            </a:r>
            <a:endParaRPr lang="en-PH" sz="2000" kern="1200" dirty="0">
              <a:solidFill>
                <a:schemeClr val="tx1"/>
              </a:solidFill>
              <a:effectLst/>
              <a:latin typeface="+mn-lt"/>
              <a:ea typeface="Arial" charset="0"/>
              <a:cs typeface="Arial" charset="0"/>
            </a:endParaRPr>
          </a:p>
          <a:p>
            <a:pPr lvl="1"/>
            <a:r>
              <a:rPr lang="en-GB" sz="1400" kern="1200" dirty="0">
                <a:solidFill>
                  <a:schemeClr val="tx1"/>
                </a:solidFill>
                <a:effectLst/>
                <a:latin typeface="+mn-lt"/>
                <a:ea typeface="Arial" charset="0"/>
                <a:cs typeface="Arial" charset="0"/>
              </a:rPr>
              <a:t>diverse information and knowledge sources by including at risk population.</a:t>
            </a:r>
            <a:endParaRPr lang="en-PH" sz="2000" kern="1200" dirty="0">
              <a:solidFill>
                <a:schemeClr val="tx1"/>
              </a:solidFill>
              <a:effectLst/>
              <a:latin typeface="+mn-lt"/>
              <a:ea typeface="Arial" charset="0"/>
              <a:cs typeface="Arial" charset="0"/>
            </a:endParaRPr>
          </a:p>
          <a:p>
            <a:pPr lvl="0"/>
            <a:r>
              <a:rPr lang="en-GB" sz="1400" b="1" kern="1200" dirty="0">
                <a:solidFill>
                  <a:schemeClr val="tx1"/>
                </a:solidFill>
                <a:effectLst/>
                <a:latin typeface="+mn-lt"/>
                <a:ea typeface="ＭＳ Ｐゴシック" charset="0"/>
                <a:cs typeface="Arial" charset="0"/>
              </a:rPr>
              <a:t>Using the concept of risk tolerance to</a:t>
            </a:r>
            <a:endParaRPr lang="en-PH" sz="2000" kern="1200" dirty="0">
              <a:solidFill>
                <a:schemeClr val="tx1"/>
              </a:solidFill>
              <a:effectLst/>
              <a:latin typeface="+mn-lt"/>
              <a:ea typeface="ＭＳ Ｐゴシック" charset="0"/>
              <a:cs typeface="Arial" charset="0"/>
            </a:endParaRPr>
          </a:p>
          <a:p>
            <a:pPr lvl="1"/>
            <a:r>
              <a:rPr lang="en-GB" sz="1400" kern="1200" dirty="0">
                <a:solidFill>
                  <a:schemeClr val="tx1"/>
                </a:solidFill>
                <a:effectLst/>
                <a:latin typeface="+mn-lt"/>
                <a:ea typeface="Arial" charset="0"/>
                <a:cs typeface="Arial" charset="0"/>
              </a:rPr>
              <a:t>evaluate risks according to their tolerability to spur action,</a:t>
            </a:r>
            <a:endParaRPr lang="en-PH" sz="2000" kern="1200" dirty="0">
              <a:solidFill>
                <a:schemeClr val="tx1"/>
              </a:solidFill>
              <a:effectLst/>
              <a:latin typeface="+mn-lt"/>
              <a:ea typeface="Arial" charset="0"/>
              <a:cs typeface="Arial" charset="0"/>
            </a:endParaRPr>
          </a:p>
          <a:p>
            <a:pPr lvl="1"/>
            <a:r>
              <a:rPr lang="en-GB" sz="1400" kern="1200" dirty="0">
                <a:solidFill>
                  <a:schemeClr val="tx1"/>
                </a:solidFill>
                <a:effectLst/>
                <a:latin typeface="+mn-lt"/>
                <a:ea typeface="Arial" charset="0"/>
                <a:cs typeface="Arial" charset="0"/>
              </a:rPr>
              <a:t>inform the identification and selection of appropriate risk reduction and risk management measures</a:t>
            </a:r>
            <a:endParaRPr lang="en-PH" sz="2000" kern="1200" dirty="0">
              <a:solidFill>
                <a:schemeClr val="tx1"/>
              </a:solidFill>
              <a:effectLst/>
              <a:latin typeface="+mn-lt"/>
              <a:ea typeface="Arial" charset="0"/>
              <a:cs typeface="Arial" charset="0"/>
            </a:endParaRPr>
          </a:p>
          <a:p>
            <a:pPr lvl="0"/>
            <a:r>
              <a:rPr lang="en-GB" sz="1400" b="1" kern="1200" dirty="0">
                <a:solidFill>
                  <a:schemeClr val="tx1"/>
                </a:solidFill>
                <a:effectLst/>
                <a:latin typeface="+mn-lt"/>
                <a:ea typeface="ＭＳ Ｐゴシック" charset="0"/>
                <a:cs typeface="Arial" charset="0"/>
              </a:rPr>
              <a:t>Addressing, minimising, and averting risks through nature-based solutions </a:t>
            </a:r>
            <a:r>
              <a:rPr lang="en-GB" sz="1400" kern="1200" dirty="0">
                <a:solidFill>
                  <a:schemeClr val="tx1"/>
                </a:solidFill>
                <a:effectLst/>
                <a:latin typeface="+mn-lt"/>
                <a:ea typeface="ＭＳ Ｐゴシック" charset="0"/>
                <a:cs typeface="Arial" charset="0"/>
              </a:rPr>
              <a:t>by considering</a:t>
            </a:r>
            <a:endParaRPr lang="en-PH" sz="2000" kern="1200" dirty="0">
              <a:solidFill>
                <a:schemeClr val="tx1"/>
              </a:solidFill>
              <a:effectLst/>
              <a:latin typeface="+mn-lt"/>
              <a:ea typeface="ＭＳ Ｐゴシック" charset="0"/>
              <a:cs typeface="Arial" charset="0"/>
            </a:endParaRPr>
          </a:p>
          <a:p>
            <a:pPr lvl="1"/>
            <a:r>
              <a:rPr lang="en-GB" sz="1400" kern="1200" dirty="0">
                <a:solidFill>
                  <a:schemeClr val="tx1"/>
                </a:solidFill>
                <a:effectLst/>
                <a:latin typeface="+mn-lt"/>
                <a:ea typeface="Arial" charset="0"/>
                <a:cs typeface="Arial" charset="0"/>
              </a:rPr>
              <a:t>the role of ecosystems and their services: as part of the risk (climate impacts on ecosystem and their services cause risks for human systems, degradation of ecosystem services increases vulnerability to climate risks),</a:t>
            </a:r>
            <a:endParaRPr lang="en-PH" sz="2000" kern="1200" dirty="0">
              <a:solidFill>
                <a:schemeClr val="tx1"/>
              </a:solidFill>
              <a:effectLst/>
              <a:latin typeface="+mn-lt"/>
              <a:ea typeface="Arial" charset="0"/>
              <a:cs typeface="Arial" charset="0"/>
            </a:endParaRPr>
          </a:p>
          <a:p>
            <a:pPr lvl="1"/>
            <a:r>
              <a:rPr lang="en-GB" sz="1400" kern="1200" dirty="0">
                <a:solidFill>
                  <a:schemeClr val="tx1"/>
                </a:solidFill>
                <a:effectLst/>
                <a:latin typeface="+mn-lt"/>
                <a:ea typeface="Arial" charset="0"/>
                <a:cs typeface="Arial" charset="0"/>
              </a:rPr>
              <a:t>the approach to be adaptable to different spatial scales, including transboundary as part of the solution,</a:t>
            </a:r>
            <a:endParaRPr lang="en-PH" sz="2000" kern="1200" dirty="0">
              <a:solidFill>
                <a:schemeClr val="tx1"/>
              </a:solidFill>
              <a:effectLst/>
              <a:latin typeface="+mn-lt"/>
              <a:ea typeface="Arial" charset="0"/>
              <a:cs typeface="Arial" charset="0"/>
            </a:endParaRPr>
          </a:p>
          <a:p>
            <a:pPr lvl="0"/>
            <a:r>
              <a:rPr lang="en-GB" sz="1400" b="1" kern="1200" dirty="0">
                <a:solidFill>
                  <a:schemeClr val="tx1"/>
                </a:solidFill>
                <a:effectLst/>
                <a:latin typeface="+mn-lt"/>
                <a:ea typeface="ＭＳ Ｐゴシック" charset="0"/>
                <a:cs typeface="Arial" charset="0"/>
              </a:rPr>
              <a:t>Integrating risk</a:t>
            </a:r>
            <a:r>
              <a:rPr lang="en-GB" sz="1400" b="1" u="sng" kern="1200" dirty="0">
                <a:solidFill>
                  <a:schemeClr val="tx1"/>
                </a:solidFill>
                <a:effectLst/>
                <a:latin typeface="+mn-lt"/>
                <a:ea typeface="ＭＳ Ｐゴシック" charset="0"/>
                <a:cs typeface="Arial" charset="0"/>
              </a:rPr>
              <a:t> </a:t>
            </a:r>
            <a:r>
              <a:rPr lang="en-GB" sz="1400" b="1" kern="1200" dirty="0">
                <a:solidFill>
                  <a:schemeClr val="tx1"/>
                </a:solidFill>
                <a:effectLst/>
                <a:latin typeface="+mn-lt"/>
                <a:ea typeface="ＭＳ Ｐゴシック" charset="0"/>
                <a:cs typeface="Arial" charset="0"/>
              </a:rPr>
              <a:t>across sectors and levels </a:t>
            </a:r>
            <a:r>
              <a:rPr lang="en-GB" sz="1400" kern="1200" dirty="0">
                <a:solidFill>
                  <a:schemeClr val="tx1"/>
                </a:solidFill>
                <a:effectLst/>
                <a:latin typeface="+mn-lt"/>
                <a:ea typeface="ＭＳ Ｐゴシック" charset="0"/>
                <a:cs typeface="Arial" charset="0"/>
              </a:rPr>
              <a:t>by considering</a:t>
            </a:r>
            <a:endParaRPr lang="en-PH" sz="2000" kern="1200" dirty="0">
              <a:solidFill>
                <a:schemeClr val="tx1"/>
              </a:solidFill>
              <a:effectLst/>
              <a:latin typeface="+mn-lt"/>
              <a:ea typeface="ＭＳ Ｐゴシック" charset="0"/>
              <a:cs typeface="Arial" charset="0"/>
            </a:endParaRPr>
          </a:p>
          <a:p>
            <a:pPr lvl="1"/>
            <a:r>
              <a:rPr lang="en-GB" sz="1400" kern="1200" dirty="0">
                <a:solidFill>
                  <a:schemeClr val="tx1"/>
                </a:solidFill>
                <a:effectLst/>
                <a:latin typeface="+mn-lt"/>
                <a:ea typeface="Arial" charset="0"/>
                <a:cs typeface="Arial" charset="0"/>
              </a:rPr>
              <a:t>synergies and trade-offs across multiple levels, linking local realities with national and international processes,</a:t>
            </a:r>
            <a:endParaRPr lang="en-PH" sz="2000" kern="1200" dirty="0">
              <a:solidFill>
                <a:schemeClr val="tx1"/>
              </a:solidFill>
              <a:effectLst/>
              <a:latin typeface="+mn-lt"/>
              <a:ea typeface="Arial" charset="0"/>
              <a:cs typeface="Arial" charset="0"/>
            </a:endParaRPr>
          </a:p>
          <a:p>
            <a:pPr lvl="1"/>
            <a:r>
              <a:rPr lang="en-GB" sz="1400" kern="1200" dirty="0">
                <a:solidFill>
                  <a:schemeClr val="tx1"/>
                </a:solidFill>
                <a:effectLst/>
                <a:latin typeface="+mn-lt"/>
                <a:ea typeface="Arial" charset="0"/>
                <a:cs typeface="Arial" charset="0"/>
              </a:rPr>
              <a:t>a wider range of planning instruments, ‘game changers’ such as financial instruments and their timing</a:t>
            </a:r>
            <a:endParaRPr lang="en-PH" sz="2000" kern="1200" dirty="0">
              <a:solidFill>
                <a:schemeClr val="tx1"/>
              </a:solidFill>
              <a:effectLst/>
              <a:latin typeface="+mn-lt"/>
              <a:ea typeface="Arial" charset="0"/>
              <a:cs typeface="Arial" charset="0"/>
            </a:endParaRPr>
          </a:p>
          <a:p>
            <a:pPr lvl="0"/>
            <a:r>
              <a:rPr lang="en-GB" sz="1400" b="1" kern="1200" dirty="0">
                <a:solidFill>
                  <a:schemeClr val="tx1"/>
                </a:solidFill>
                <a:effectLst/>
                <a:latin typeface="+mn-lt"/>
                <a:ea typeface="ＭＳ Ｐゴシック" charset="0"/>
                <a:cs typeface="Arial" charset="0"/>
              </a:rPr>
              <a:t>Strengthening risk communication, information, and knowledge sources </a:t>
            </a:r>
            <a:r>
              <a:rPr lang="en-GB" sz="1400" kern="1200" dirty="0">
                <a:solidFill>
                  <a:schemeClr val="tx1"/>
                </a:solidFill>
                <a:effectLst/>
                <a:latin typeface="+mn-lt"/>
                <a:ea typeface="ＭＳ Ｐゴシック" charset="0"/>
                <a:cs typeface="Arial" charset="0"/>
              </a:rPr>
              <a:t>by considering</a:t>
            </a:r>
            <a:endParaRPr lang="en-PH" sz="2000" kern="1200" dirty="0">
              <a:solidFill>
                <a:schemeClr val="tx1"/>
              </a:solidFill>
              <a:effectLst/>
              <a:latin typeface="+mn-lt"/>
              <a:ea typeface="ＭＳ Ｐゴシック" charset="0"/>
              <a:cs typeface="Arial" charset="0"/>
            </a:endParaRPr>
          </a:p>
          <a:p>
            <a:pPr lvl="1"/>
            <a:r>
              <a:rPr lang="en-GB" sz="1400" kern="1200" dirty="0">
                <a:solidFill>
                  <a:schemeClr val="tx1"/>
                </a:solidFill>
                <a:effectLst/>
                <a:latin typeface="+mn-lt"/>
                <a:ea typeface="Arial" charset="0"/>
                <a:cs typeface="Arial" charset="0"/>
              </a:rPr>
              <a:t>a combination of diverse information sources, methods and knowledge to include scientific, traditional, local and indigenous knowledge, facilitating knowledge co-creation processes and designing measures,</a:t>
            </a:r>
            <a:endParaRPr lang="en-PH" sz="2000" kern="1200" dirty="0">
              <a:solidFill>
                <a:schemeClr val="tx1"/>
              </a:solidFill>
              <a:effectLst/>
              <a:latin typeface="+mn-lt"/>
              <a:ea typeface="Arial" charset="0"/>
              <a:cs typeface="Arial" charset="0"/>
            </a:endParaRPr>
          </a:p>
          <a:p>
            <a:pPr lvl="1"/>
            <a:r>
              <a:rPr lang="en-GB" sz="1400" kern="1200" dirty="0">
                <a:solidFill>
                  <a:schemeClr val="tx1"/>
                </a:solidFill>
                <a:effectLst/>
                <a:latin typeface="+mn-lt"/>
                <a:ea typeface="Arial" charset="0"/>
                <a:cs typeface="Arial" charset="0"/>
              </a:rPr>
              <a:t>gaps in and needs for climate information and services and strengthening them,</a:t>
            </a:r>
            <a:endParaRPr lang="en-PH" sz="2000" kern="1200" dirty="0">
              <a:solidFill>
                <a:schemeClr val="tx1"/>
              </a:solidFill>
              <a:effectLst/>
              <a:latin typeface="+mn-lt"/>
              <a:ea typeface="Arial" charset="0"/>
              <a:cs typeface="Arial" charset="0"/>
            </a:endParaRPr>
          </a:p>
          <a:p>
            <a:pPr lvl="1"/>
            <a:r>
              <a:rPr lang="en-GB" sz="1400" kern="1200" dirty="0">
                <a:solidFill>
                  <a:schemeClr val="tx1"/>
                </a:solidFill>
                <a:effectLst/>
                <a:latin typeface="+mn-lt"/>
                <a:ea typeface="Arial" charset="0"/>
                <a:cs typeface="Arial" charset="0"/>
              </a:rPr>
              <a:t>to keep the end-users in mind throughout the assessment and integration process, tailoring risk information.</a:t>
            </a:r>
            <a:endParaRPr lang="en-PH" sz="2000" kern="1200" dirty="0">
              <a:solidFill>
                <a:schemeClr val="tx1"/>
              </a:solidFill>
              <a:effectLst/>
              <a:latin typeface="+mn-lt"/>
              <a:ea typeface="Arial" charset="0"/>
              <a:cs typeface="Arial" charset="0"/>
            </a:endParaRPr>
          </a:p>
          <a:p>
            <a:pPr lvl="1"/>
            <a:r>
              <a:rPr lang="en-GB" sz="1400" kern="1200" dirty="0">
                <a:solidFill>
                  <a:schemeClr val="tx1"/>
                </a:solidFill>
                <a:effectLst/>
                <a:latin typeface="+mn-lt"/>
                <a:ea typeface="Arial" charset="0"/>
                <a:cs typeface="Arial" charset="0"/>
              </a:rPr>
              <a:t>The potential of behaviour change and individual responsibility.</a:t>
            </a:r>
            <a:endParaRPr lang="en-PH" sz="2000" kern="1200" dirty="0">
              <a:solidFill>
                <a:schemeClr val="tx1"/>
              </a:solidFill>
              <a:effectLst/>
              <a:latin typeface="+mn-lt"/>
              <a:ea typeface="Arial" charset="0"/>
              <a:cs typeface="Arial" charset="0"/>
            </a:endParaRPr>
          </a:p>
          <a:p>
            <a:pPr lvl="0"/>
            <a:r>
              <a:rPr lang="en-GB" sz="1400" b="1" kern="1200" dirty="0">
                <a:solidFill>
                  <a:schemeClr val="tx1"/>
                </a:solidFill>
                <a:effectLst/>
                <a:latin typeface="+mn-lt"/>
                <a:ea typeface="ＭＳ Ｐゴシック" charset="0"/>
                <a:cs typeface="Arial" charset="0"/>
              </a:rPr>
              <a:t>Using iterative and flexible processes</a:t>
            </a:r>
            <a:endParaRPr lang="en-PH" sz="2000" kern="1200" dirty="0">
              <a:solidFill>
                <a:schemeClr val="tx1"/>
              </a:solidFill>
              <a:effectLst/>
              <a:latin typeface="+mn-lt"/>
              <a:ea typeface="ＭＳ Ｐゴシック" charset="0"/>
              <a:cs typeface="Arial" charset="0"/>
            </a:endParaRPr>
          </a:p>
          <a:p>
            <a:pPr lvl="1"/>
            <a:r>
              <a:rPr lang="en-GB" sz="1400" kern="1200" dirty="0">
                <a:solidFill>
                  <a:schemeClr val="tx1"/>
                </a:solidFill>
                <a:effectLst/>
                <a:latin typeface="+mn-lt"/>
                <a:ea typeface="Arial" charset="0"/>
                <a:cs typeface="Arial" charset="0"/>
              </a:rPr>
              <a:t>considering adaptive management and planning based on robust Monitoring, Evaluation and Learning (MEL) frameworks, feeding into an iterative and dynamic process to allow adjustments to planning and implementation,</a:t>
            </a:r>
            <a:endParaRPr lang="en-PH" sz="2000" kern="1200" dirty="0">
              <a:solidFill>
                <a:schemeClr val="tx1"/>
              </a:solidFill>
              <a:effectLst/>
              <a:latin typeface="+mn-lt"/>
              <a:ea typeface="Arial" charset="0"/>
              <a:cs typeface="Arial" charset="0"/>
            </a:endParaRPr>
          </a:p>
          <a:p>
            <a:pPr lvl="1"/>
            <a:r>
              <a:rPr lang="en-GB" sz="1400" kern="1200" dirty="0">
                <a:solidFill>
                  <a:schemeClr val="tx1"/>
                </a:solidFill>
                <a:effectLst/>
                <a:latin typeface="+mn-lt"/>
                <a:ea typeface="Arial" charset="0"/>
                <a:cs typeface="Arial" charset="0"/>
              </a:rPr>
              <a:t>finally considering the value-added of the overall process itself as a way to help fill capacity gaps, improve information sharing and coordination mechanisms.</a:t>
            </a:r>
            <a:endParaRPr lang="en-PH" sz="2000" kern="1200" dirty="0">
              <a:solidFill>
                <a:schemeClr val="tx1"/>
              </a:solidFill>
              <a:effectLst/>
              <a:latin typeface="+mn-lt"/>
              <a:ea typeface="Arial" charset="0"/>
              <a:cs typeface="Arial" charset="0"/>
            </a:endParaRPr>
          </a:p>
          <a:p>
            <a:endParaRPr lang="en-US" dirty="0"/>
          </a:p>
        </p:txBody>
      </p:sp>
      <p:sp>
        <p:nvSpPr>
          <p:cNvPr id="4" name="Slide Number Placeholder 3"/>
          <p:cNvSpPr>
            <a:spLocks noGrp="1"/>
          </p:cNvSpPr>
          <p:nvPr>
            <p:ph type="sldNum" sz="quarter" idx="5"/>
          </p:nvPr>
        </p:nvSpPr>
        <p:spPr/>
        <p:txBody>
          <a:bodyPr/>
          <a:lstStyle/>
          <a:p>
            <a:pPr>
              <a:defRPr/>
            </a:pPr>
            <a:fld id="{1F8CB188-3BCF-E145-90C3-B097D63711F6}" type="slidenum">
              <a:rPr lang="fr-FR" smtClean="0"/>
              <a:pPr>
                <a:defRPr/>
              </a:pPr>
              <a:t>10</a:t>
            </a:fld>
            <a:endParaRPr lang="fr-FR"/>
          </a:p>
        </p:txBody>
      </p:sp>
    </p:spTree>
    <p:extLst>
      <p:ext uri="{BB962C8B-B14F-4D97-AF65-F5344CB8AC3E}">
        <p14:creationId xmlns:p14="http://schemas.microsoft.com/office/powerpoint/2010/main" val="3906478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400" kern="1200">
                <a:solidFill>
                  <a:schemeClr val="tx1"/>
                </a:solidFill>
                <a:effectLst/>
                <a:latin typeface="+mn-lt"/>
                <a:ea typeface="ＭＳ Ｐゴシック" charset="0"/>
                <a:cs typeface="Arial" charset="0"/>
              </a:rPr>
              <a:t>[Facilitator's note: This should come following an</a:t>
            </a:r>
            <a:r>
              <a:rPr lang="en-US" sz="1400" kern="1200" baseline="0">
                <a:solidFill>
                  <a:schemeClr val="tx1"/>
                </a:solidFill>
                <a:effectLst/>
                <a:latin typeface="+mn-lt"/>
                <a:ea typeface="ＭＳ Ｐゴシック" charset="0"/>
                <a:cs typeface="Arial" charset="0"/>
              </a:rPr>
              <a:t> introduction to the Sendai Framework and its innovations – emphasizing a shift from disaster management to disaster RISK management.]</a:t>
            </a:r>
          </a:p>
          <a:p>
            <a:endParaRPr lang="en-US" sz="1400" kern="1200">
              <a:solidFill>
                <a:schemeClr val="tx1"/>
              </a:solidFill>
              <a:effectLst/>
              <a:latin typeface="+mn-lt"/>
              <a:ea typeface="ＭＳ Ｐゴシック" charset="0"/>
              <a:cs typeface="Arial" charset="0"/>
            </a:endParaRPr>
          </a:p>
          <a:p>
            <a:r>
              <a:rPr lang="en-US" sz="1400" kern="1200">
                <a:solidFill>
                  <a:schemeClr val="tx1"/>
                </a:solidFill>
                <a:effectLst/>
                <a:latin typeface="+mn-lt"/>
                <a:ea typeface="ＭＳ Ｐゴシック" charset="0"/>
                <a:cs typeface="Arial" charset="0"/>
              </a:rPr>
              <a:t>The Sendai Framework for Disaster Risk Reduction, the</a:t>
            </a:r>
            <a:r>
              <a:rPr lang="en-US" sz="1400" kern="1200" baseline="0">
                <a:solidFill>
                  <a:schemeClr val="tx1"/>
                </a:solidFill>
                <a:effectLst/>
                <a:latin typeface="+mn-lt"/>
                <a:ea typeface="ＭＳ Ｐゴシック" charset="0"/>
                <a:cs typeface="Arial" charset="0"/>
              </a:rPr>
              <a:t> </a:t>
            </a:r>
            <a:r>
              <a:rPr lang="en-US" sz="1400" kern="1200">
                <a:solidFill>
                  <a:schemeClr val="tx1"/>
                </a:solidFill>
                <a:effectLst/>
                <a:latin typeface="+mn-lt"/>
                <a:ea typeface="ＭＳ Ｐゴシック" charset="0"/>
                <a:cs typeface="Arial" charset="0"/>
              </a:rPr>
              <a:t>Climate Agreement and Agenda</a:t>
            </a:r>
            <a:r>
              <a:rPr lang="en-US" sz="1400" kern="1200" baseline="0">
                <a:solidFill>
                  <a:schemeClr val="tx1"/>
                </a:solidFill>
                <a:effectLst/>
                <a:latin typeface="+mn-lt"/>
                <a:ea typeface="ＭＳ Ｐゴシック" charset="0"/>
                <a:cs typeface="Arial" charset="0"/>
              </a:rPr>
              <a:t> 2030 Sustainable Development Goals have </a:t>
            </a:r>
            <a:r>
              <a:rPr lang="en-US" sz="1400" kern="1200">
                <a:solidFill>
                  <a:schemeClr val="tx1"/>
                </a:solidFill>
                <a:effectLst/>
                <a:latin typeface="+mn-lt"/>
                <a:ea typeface="ＭＳ Ｐゴシック" charset="0"/>
                <a:cs typeface="Arial" charset="0"/>
              </a:rPr>
              <a:t>already recognized and embraced a disaster RISK MANAGEMENT approach:</a:t>
            </a:r>
          </a:p>
          <a:p>
            <a:endParaRPr lang="en-US" sz="1400" kern="1200">
              <a:solidFill>
                <a:schemeClr val="tx1"/>
              </a:solidFill>
              <a:effectLst/>
              <a:latin typeface="+mn-lt"/>
              <a:ea typeface="ＭＳ Ｐゴシック" charset="0"/>
              <a:cs typeface="Arial" charset="0"/>
            </a:endParaRPr>
          </a:p>
          <a:p>
            <a:r>
              <a:rPr lang="en-US" sz="1400" kern="1200">
                <a:solidFill>
                  <a:schemeClr val="tx1"/>
                </a:solidFill>
                <a:effectLst/>
                <a:latin typeface="+mn-lt"/>
                <a:ea typeface="ＭＳ Ｐゴシック" charset="0"/>
                <a:cs typeface="Arial" charset="0"/>
              </a:rPr>
              <a:t>Recognizing the complexity of risk, and its interconnectedness across systems, an INTEGRATED RISK GOVERNMANCE APPRROACH – moving from MUTLIDISCIPLINARY to INTERDICIPLINARY approaches (GAR19)</a:t>
            </a:r>
          </a:p>
          <a:p>
            <a:endParaRPr lang="en-US" sz="1400" kern="1200">
              <a:solidFill>
                <a:schemeClr val="tx1"/>
              </a:solidFill>
              <a:effectLst/>
              <a:latin typeface="+mn-lt"/>
              <a:ea typeface="ＭＳ Ｐゴシック" charset="0"/>
              <a:cs typeface="Arial" charset="0"/>
            </a:endParaRPr>
          </a:p>
          <a:p>
            <a:r>
              <a:rPr lang="en-US" sz="1400" kern="1200">
                <a:solidFill>
                  <a:schemeClr val="tx1"/>
                </a:solidFill>
                <a:effectLst/>
                <a:latin typeface="+mn-lt"/>
                <a:ea typeface="ＭＳ Ｐゴシック" charset="0"/>
                <a:cs typeface="Arial" charset="0"/>
              </a:rPr>
              <a:t>The focus has to move from managing disasters and threats (protecting old development paradigm against external threats) to managing risks inside development.</a:t>
            </a:r>
          </a:p>
          <a:p>
            <a:endParaRPr lang="en-US" sz="1400" kern="1200">
              <a:solidFill>
                <a:schemeClr val="tx1"/>
              </a:solidFill>
              <a:effectLst/>
              <a:latin typeface="+mn-lt"/>
              <a:ea typeface="ＭＳ Ｐゴシック" charset="0"/>
              <a:cs typeface="Arial" charset="0"/>
            </a:endParaRPr>
          </a:p>
          <a:p>
            <a:r>
              <a:rPr lang="en-US" sz="1400" kern="1200">
                <a:solidFill>
                  <a:schemeClr val="tx1"/>
                </a:solidFill>
                <a:effectLst/>
                <a:latin typeface="+mn-lt"/>
                <a:ea typeface="ＭＳ Ｐゴシック" charset="0"/>
                <a:cs typeface="Arial" charset="0"/>
              </a:rPr>
              <a:t>Disaster risk and climate change are both dependent variables of development.  Therefore risk management cuts across and aligns all three DRR, Sustainable</a:t>
            </a:r>
            <a:r>
              <a:rPr lang="en-US" sz="1400" kern="1200" baseline="0">
                <a:solidFill>
                  <a:schemeClr val="tx1"/>
                </a:solidFill>
                <a:effectLst/>
                <a:latin typeface="+mn-lt"/>
                <a:ea typeface="ＭＳ Ｐゴシック" charset="0"/>
                <a:cs typeface="Arial" charset="0"/>
              </a:rPr>
              <a:t> Development and Climate Change</a:t>
            </a:r>
            <a:r>
              <a:rPr lang="en-US" sz="1400" kern="1200">
                <a:solidFill>
                  <a:schemeClr val="tx1"/>
                </a:solidFill>
                <a:effectLst/>
                <a:latin typeface="+mn-lt"/>
                <a:ea typeface="ＭＳ Ｐゴシック" charset="0"/>
                <a:cs typeface="Arial" charset="0"/>
              </a:rPr>
              <a:t> frameworks. </a:t>
            </a:r>
          </a:p>
          <a:p>
            <a:endParaRPr lang="en-US" sz="1400" kern="1200">
              <a:solidFill>
                <a:schemeClr val="tx1"/>
              </a:solidFill>
              <a:effectLst/>
              <a:latin typeface="+mn-lt"/>
              <a:ea typeface="ＭＳ Ｐゴシック" charset="0"/>
              <a:cs typeface="Arial" charset="0"/>
            </a:endParaRPr>
          </a:p>
          <a:p>
            <a:r>
              <a:rPr lang="en-US" sz="1400" b="1" kern="1200">
                <a:solidFill>
                  <a:schemeClr val="tx1"/>
                </a:solidFill>
                <a:effectLst/>
                <a:latin typeface="+mn-lt"/>
                <a:ea typeface="ＭＳ Ｐゴシック" charset="0"/>
                <a:cs typeface="Arial" charset="0"/>
              </a:rPr>
              <a:t>Risk management now has to become </a:t>
            </a:r>
            <a:r>
              <a:rPr lang="en-US" sz="1400" b="0" u="sng" kern="1200">
                <a:solidFill>
                  <a:schemeClr val="tx1"/>
                </a:solidFill>
                <a:effectLst/>
                <a:latin typeface="+mn-lt"/>
                <a:ea typeface="ＭＳ Ｐゴシック" charset="0"/>
                <a:cs typeface="Arial" charset="0"/>
              </a:rPr>
              <a:t>not an add-on </a:t>
            </a:r>
            <a:r>
              <a:rPr lang="en-US" sz="1400" b="0" kern="1200">
                <a:solidFill>
                  <a:schemeClr val="tx1"/>
                </a:solidFill>
                <a:effectLst/>
                <a:latin typeface="+mn-lt"/>
                <a:ea typeface="ＭＳ Ｐゴシック" charset="0"/>
                <a:cs typeface="Arial" charset="0"/>
              </a:rPr>
              <a:t>that needs to be mainstreamed into development </a:t>
            </a:r>
            <a:r>
              <a:rPr lang="en-US" sz="1400" b="1" kern="1200">
                <a:solidFill>
                  <a:schemeClr val="tx1"/>
                </a:solidFill>
                <a:effectLst/>
                <a:latin typeface="+mn-lt"/>
                <a:ea typeface="ＭＳ Ｐゴシック" charset="0"/>
                <a:cs typeface="Arial" charset="0"/>
              </a:rPr>
              <a:t>but a set of practices embedded in its very DNA.</a:t>
            </a:r>
          </a:p>
          <a:p>
            <a:endParaRPr lang="en-US" sz="1400" kern="1200">
              <a:solidFill>
                <a:schemeClr val="tx1"/>
              </a:solidFill>
              <a:effectLst/>
              <a:latin typeface="+mn-lt"/>
              <a:ea typeface="ＭＳ Ｐゴシック" charset="0"/>
              <a:cs typeface="Arial" charset="0"/>
            </a:endParaRPr>
          </a:p>
          <a:p>
            <a:r>
              <a:rPr lang="en-US" sz="1400" kern="1200">
                <a:solidFill>
                  <a:schemeClr val="tx1"/>
                </a:solidFill>
                <a:effectLst/>
                <a:latin typeface="+mn-lt"/>
                <a:ea typeface="ＭＳ Ｐゴシック" charset="0"/>
                <a:cs typeface="Arial" charset="0"/>
              </a:rPr>
              <a:t>Three approaches to DRM:  </a:t>
            </a:r>
            <a:r>
              <a:rPr lang="en-US" sz="1400" b="1" kern="1200">
                <a:solidFill>
                  <a:schemeClr val="tx1"/>
                </a:solidFill>
                <a:effectLst/>
                <a:latin typeface="+mn-lt"/>
                <a:ea typeface="ＭＳ Ｐゴシック" charset="0"/>
                <a:cs typeface="Arial" charset="0"/>
              </a:rPr>
              <a:t>preventing and avoiding NEW </a:t>
            </a:r>
            <a:r>
              <a:rPr lang="en-US" sz="1400" kern="1200">
                <a:solidFill>
                  <a:schemeClr val="tx1"/>
                </a:solidFill>
                <a:effectLst/>
                <a:latin typeface="+mn-lt"/>
                <a:ea typeface="ＭＳ Ｐゴシック" charset="0"/>
                <a:cs typeface="Arial" charset="0"/>
              </a:rPr>
              <a:t>risk, </a:t>
            </a:r>
            <a:r>
              <a:rPr lang="en-US" sz="1400" b="1" kern="1200">
                <a:solidFill>
                  <a:schemeClr val="tx1"/>
                </a:solidFill>
                <a:effectLst/>
                <a:latin typeface="+mn-lt"/>
                <a:ea typeface="ＭＳ Ｐゴシック" charset="0"/>
                <a:cs typeface="Arial" charset="0"/>
              </a:rPr>
              <a:t>reducing EXISTING </a:t>
            </a:r>
            <a:r>
              <a:rPr lang="en-US" sz="1400" kern="1200">
                <a:solidFill>
                  <a:schemeClr val="tx1"/>
                </a:solidFill>
                <a:effectLst/>
                <a:latin typeface="+mn-lt"/>
                <a:ea typeface="ＭＳ Ｐゴシック" charset="0"/>
                <a:cs typeface="Arial" charset="0"/>
              </a:rPr>
              <a:t>risks, and </a:t>
            </a:r>
            <a:r>
              <a:rPr lang="en-US" sz="1400" b="1" kern="1200">
                <a:solidFill>
                  <a:schemeClr val="tx1"/>
                </a:solidFill>
                <a:effectLst/>
                <a:latin typeface="+mn-lt"/>
                <a:ea typeface="ＭＳ Ｐゴシック" charset="0"/>
                <a:cs typeface="Arial" charset="0"/>
              </a:rPr>
              <a:t>strengthening social and economic resilience </a:t>
            </a:r>
            <a:r>
              <a:rPr lang="en-US" sz="1400" kern="1200">
                <a:solidFill>
                  <a:schemeClr val="tx1"/>
                </a:solidFill>
                <a:effectLst/>
                <a:latin typeface="+mn-lt"/>
                <a:ea typeface="ＭＳ Ｐゴシック" charset="0"/>
                <a:cs typeface="Arial" charset="0"/>
              </a:rPr>
              <a:t>need to be combined in appropriate strategies.</a:t>
            </a:r>
          </a:p>
          <a:p>
            <a:endParaRPr lang="en-US" sz="1400" kern="1200">
              <a:solidFill>
                <a:schemeClr val="tx1"/>
              </a:solidFill>
              <a:effectLst/>
              <a:latin typeface="+mn-lt"/>
              <a:ea typeface="ＭＳ Ｐゴシック" charset="0"/>
              <a:cs typeface="Arial" charset="0"/>
            </a:endParaRPr>
          </a:p>
          <a:p>
            <a:r>
              <a:rPr lang="en-US" sz="1400" kern="1200">
                <a:solidFill>
                  <a:schemeClr val="tx1"/>
                </a:solidFill>
                <a:effectLst/>
                <a:latin typeface="+mn-lt"/>
                <a:ea typeface="ＭＳ Ｐゴシック" charset="0"/>
                <a:cs typeface="Arial" charset="0"/>
              </a:rPr>
              <a:t>(From</a:t>
            </a:r>
            <a:r>
              <a:rPr lang="en-US" sz="1400" kern="1200" baseline="0">
                <a:solidFill>
                  <a:schemeClr val="tx1"/>
                </a:solidFill>
                <a:effectLst/>
                <a:latin typeface="+mn-lt"/>
                <a:ea typeface="ＭＳ Ｐゴシック" charset="0"/>
                <a:cs typeface="Arial" charset="0"/>
              </a:rPr>
              <a:t> original Andrew </a:t>
            </a:r>
            <a:r>
              <a:rPr lang="en-US" sz="1400" kern="1200" baseline="0" err="1">
                <a:solidFill>
                  <a:schemeClr val="tx1"/>
                </a:solidFill>
                <a:effectLst/>
                <a:latin typeface="+mn-lt"/>
                <a:ea typeface="ＭＳ Ｐゴシック" charset="0"/>
                <a:cs typeface="Arial" charset="0"/>
              </a:rPr>
              <a:t>Maskrey</a:t>
            </a:r>
            <a:r>
              <a:rPr lang="en-US" sz="1400" kern="1200" baseline="0">
                <a:solidFill>
                  <a:schemeClr val="tx1"/>
                </a:solidFill>
                <a:effectLst/>
                <a:latin typeface="+mn-lt"/>
                <a:ea typeface="ＭＳ Ｐゴシック" charset="0"/>
                <a:cs typeface="Arial" charset="0"/>
              </a:rPr>
              <a:t>, GAR 2015 presentation)</a:t>
            </a:r>
            <a:endParaRPr lang="en-US" sz="1400" kern="1200">
              <a:solidFill>
                <a:schemeClr val="tx1"/>
              </a:solidFill>
              <a:effectLst/>
              <a:latin typeface="+mn-lt"/>
              <a:ea typeface="ＭＳ Ｐゴシック" charset="0"/>
              <a:cs typeface="Arial" charset="0"/>
            </a:endParaRPr>
          </a:p>
          <a:p>
            <a:r>
              <a:rPr lang="en-US" sz="1400" kern="1200">
                <a:solidFill>
                  <a:schemeClr val="tx1"/>
                </a:solidFill>
                <a:effectLst/>
                <a:latin typeface="+mn-lt"/>
                <a:ea typeface="ＭＳ Ｐゴシック" charset="0"/>
                <a:cs typeface="Arial" charset="0"/>
              </a:rPr>
              <a:t> </a:t>
            </a:r>
          </a:p>
          <a:p>
            <a:endParaRPr lang="en-US"/>
          </a:p>
        </p:txBody>
      </p:sp>
      <p:sp>
        <p:nvSpPr>
          <p:cNvPr id="4" name="Slide Number Placeholder 3"/>
          <p:cNvSpPr>
            <a:spLocks noGrp="1"/>
          </p:cNvSpPr>
          <p:nvPr>
            <p:ph type="sldNum" sz="quarter" idx="10"/>
          </p:nvPr>
        </p:nvSpPr>
        <p:spPr/>
        <p:txBody>
          <a:bodyPr/>
          <a:lstStyle/>
          <a:p>
            <a:pPr>
              <a:defRPr/>
            </a:pPr>
            <a:fld id="{1F8CB188-3BCF-E145-90C3-B097D63711F6}" type="slidenum">
              <a:rPr lang="fr-FR" smtClean="0"/>
              <a:pPr>
                <a:defRPr/>
              </a:pPr>
              <a:t>13</a:t>
            </a:fld>
            <a:endParaRPr lang="fr-FR"/>
          </a:p>
        </p:txBody>
      </p:sp>
    </p:spTree>
    <p:extLst>
      <p:ext uri="{BB962C8B-B14F-4D97-AF65-F5344CB8AC3E}">
        <p14:creationId xmlns:p14="http://schemas.microsoft.com/office/powerpoint/2010/main" val="955078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jpeg"/><Relationship Id="rId1" Type="http://schemas.openxmlformats.org/officeDocument/2006/relationships/slideMaster" Target="../slideMasters/slideMaster1.xml"/><Relationship Id="rId5" Type="http://schemas.openxmlformats.org/officeDocument/2006/relationships/image" Target="../media/image10.jpeg"/><Relationship Id="rId4" Type="http://schemas.openxmlformats.org/officeDocument/2006/relationships/image" Target="../media/image1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2.jpeg"/><Relationship Id="rId1" Type="http://schemas.openxmlformats.org/officeDocument/2006/relationships/slideMaster" Target="../slideMasters/slideMaster1.xml"/><Relationship Id="rId4" Type="http://schemas.openxmlformats.org/officeDocument/2006/relationships/image" Target="../media/image23.jpe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xml"/><Relationship Id="rId5" Type="http://schemas.openxmlformats.org/officeDocument/2006/relationships/image" Target="../media/image10.jpeg"/><Relationship Id="rId4"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jpeg"/><Relationship Id="rId1" Type="http://schemas.openxmlformats.org/officeDocument/2006/relationships/slideMaster" Target="../slideMasters/slideMaster1.xml"/><Relationship Id="rId5" Type="http://schemas.openxmlformats.org/officeDocument/2006/relationships/image" Target="../media/image10.jpeg"/><Relationship Id="rId4"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with image 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AA4CD4-F8DC-43C7-AEA0-1AB39199447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69327" y="2296121"/>
            <a:ext cx="5030420" cy="3337795"/>
          </a:xfrm>
          <a:prstGeom prst="rect">
            <a:avLst/>
          </a:prstGeom>
        </p:spPr>
      </p:pic>
      <p:sp>
        <p:nvSpPr>
          <p:cNvPr id="8" name="Rectangle 6"/>
          <p:cNvSpPr/>
          <p:nvPr/>
        </p:nvSpPr>
        <p:spPr>
          <a:xfrm rot="10800000">
            <a:off x="-6883" y="-35793"/>
            <a:ext cx="10700281" cy="5400600"/>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2613617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8193 w 10693400"/>
              <a:gd name="connsiteY4" fmla="*/ 2613617 h 6318669"/>
              <a:gd name="connsiteX0" fmla="*/ 1310942 w 10693400"/>
              <a:gd name="connsiteY0" fmla="*/ 3916329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1310942 w 10693400"/>
              <a:gd name="connsiteY4" fmla="*/ 3916329 h 6318669"/>
              <a:gd name="connsiteX0" fmla="*/ 0 w 10701594"/>
              <a:gd name="connsiteY0" fmla="*/ 4219476 h 6318669"/>
              <a:gd name="connsiteX1" fmla="*/ 10693401 w 10701594"/>
              <a:gd name="connsiteY1" fmla="*/ 0 h 6318669"/>
              <a:gd name="connsiteX2" fmla="*/ 10701594 w 10701594"/>
              <a:gd name="connsiteY2" fmla="*/ 6318669 h 6318669"/>
              <a:gd name="connsiteX3" fmla="*/ 8194 w 10701594"/>
              <a:gd name="connsiteY3" fmla="*/ 6318669 h 6318669"/>
              <a:gd name="connsiteX4" fmla="*/ 0 w 10701594"/>
              <a:gd name="connsiteY4" fmla="*/ 4219476 h 6318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1594" h="6318669">
                <a:moveTo>
                  <a:pt x="0" y="4219476"/>
                </a:moveTo>
                <a:lnTo>
                  <a:pt x="10693401" y="0"/>
                </a:lnTo>
                <a:lnTo>
                  <a:pt x="10701594" y="6318669"/>
                </a:lnTo>
                <a:lnTo>
                  <a:pt x="8194" y="6318669"/>
                </a:lnTo>
                <a:cubicBezTo>
                  <a:pt x="5463" y="5618938"/>
                  <a:pt x="2731" y="4919207"/>
                  <a:pt x="0" y="4219476"/>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sp>
        <p:nvSpPr>
          <p:cNvPr id="7" name="Rectangle 6"/>
          <p:cNvSpPr/>
          <p:nvPr/>
        </p:nvSpPr>
        <p:spPr>
          <a:xfrm>
            <a:off x="-6877" y="3849861"/>
            <a:ext cx="10700277" cy="3711402"/>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1"/>
              <a:gd name="connsiteY0" fmla="*/ 0 h 3705052"/>
              <a:gd name="connsiteX1" fmla="*/ 10693401 w 10693401"/>
              <a:gd name="connsiteY1" fmla="*/ 2154801 h 3705052"/>
              <a:gd name="connsiteX2" fmla="*/ 10693400 w 10693401"/>
              <a:gd name="connsiteY2" fmla="*/ 3705052 h 3705052"/>
              <a:gd name="connsiteX3" fmla="*/ 0 w 10693401"/>
              <a:gd name="connsiteY3" fmla="*/ 3705052 h 3705052"/>
              <a:gd name="connsiteX4" fmla="*/ 8193 w 10693401"/>
              <a:gd name="connsiteY4" fmla="*/ 0 h 3705052"/>
              <a:gd name="connsiteX0" fmla="*/ 8193 w 10693401"/>
              <a:gd name="connsiteY0" fmla="*/ 0 h 3705052"/>
              <a:gd name="connsiteX1" fmla="*/ 3175 w 10693401"/>
              <a:gd name="connsiteY1" fmla="*/ 4589 h 3705052"/>
              <a:gd name="connsiteX2" fmla="*/ 10693401 w 10693401"/>
              <a:gd name="connsiteY2" fmla="*/ 2154801 h 3705052"/>
              <a:gd name="connsiteX3" fmla="*/ 10693400 w 10693401"/>
              <a:gd name="connsiteY3" fmla="*/ 3705052 h 3705052"/>
              <a:gd name="connsiteX4" fmla="*/ 0 w 10693401"/>
              <a:gd name="connsiteY4" fmla="*/ 3705052 h 3705052"/>
              <a:gd name="connsiteX5" fmla="*/ 8193 w 10693401"/>
              <a:gd name="connsiteY5" fmla="*/ 0 h 3705052"/>
              <a:gd name="connsiteX0" fmla="*/ 1843 w 10693401"/>
              <a:gd name="connsiteY0" fmla="*/ 0 h 3711402"/>
              <a:gd name="connsiteX1" fmla="*/ 3175 w 10693401"/>
              <a:gd name="connsiteY1" fmla="*/ 10939 h 3711402"/>
              <a:gd name="connsiteX2" fmla="*/ 10693401 w 10693401"/>
              <a:gd name="connsiteY2" fmla="*/ 2161151 h 3711402"/>
              <a:gd name="connsiteX3" fmla="*/ 10693400 w 10693401"/>
              <a:gd name="connsiteY3" fmla="*/ 3711402 h 3711402"/>
              <a:gd name="connsiteX4" fmla="*/ 0 w 10693401"/>
              <a:gd name="connsiteY4" fmla="*/ 3711402 h 3711402"/>
              <a:gd name="connsiteX5" fmla="*/ 1843 w 10693401"/>
              <a:gd name="connsiteY5" fmla="*/ 0 h 37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3401" h="3711402">
                <a:moveTo>
                  <a:pt x="1843" y="0"/>
                </a:moveTo>
                <a:cubicBezTo>
                  <a:pt x="5462" y="1530"/>
                  <a:pt x="-444" y="9409"/>
                  <a:pt x="3175" y="10939"/>
                </a:cubicBezTo>
                <a:lnTo>
                  <a:pt x="10693401" y="2161151"/>
                </a:lnTo>
                <a:cubicBezTo>
                  <a:pt x="10693401" y="2677901"/>
                  <a:pt x="10693400" y="3194652"/>
                  <a:pt x="10693400" y="3711402"/>
                </a:cubicBezTo>
                <a:lnTo>
                  <a:pt x="0" y="3711402"/>
                </a:lnTo>
                <a:cubicBezTo>
                  <a:pt x="614" y="2474268"/>
                  <a:pt x="1229" y="1237134"/>
                  <a:pt x="1843" y="0"/>
                </a:cubicBezTo>
                <a:close/>
              </a:path>
            </a:pathLst>
          </a:custGeom>
          <a:solidFill>
            <a:schemeClr val="tx1">
              <a:alpha val="8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cxnSp>
        <p:nvCxnSpPr>
          <p:cNvPr id="19" name="Straight Connector 18">
            <a:extLst>
              <a:ext uri="{FF2B5EF4-FFF2-40B4-BE49-F238E27FC236}">
                <a16:creationId xmlns:a16="http://schemas.microsoft.com/office/drawing/2014/main" id="{FCB66B94-C877-4044-B876-FF4AAD4F5EA5}"/>
              </a:ext>
            </a:extLst>
          </p:cNvPr>
          <p:cNvCxnSpPr>
            <a:cxnSpLocks/>
          </p:cNvCxnSpPr>
          <p:nvPr/>
        </p:nvCxnSpPr>
        <p:spPr>
          <a:xfrm>
            <a:off x="544837" y="2169023"/>
            <a:ext cx="1561503"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sp>
        <p:nvSpPr>
          <p:cNvPr id="13" name="Rectangle 6">
            <a:extLst>
              <a:ext uri="{FF2B5EF4-FFF2-40B4-BE49-F238E27FC236}">
                <a16:creationId xmlns:a16="http://schemas.microsoft.com/office/drawing/2014/main" id="{59389535-DF29-43CF-AD8B-3ACEDD3DEBF5}"/>
              </a:ext>
            </a:extLst>
          </p:cNvPr>
          <p:cNvSpPr/>
          <p:nvPr userDrawn="1"/>
        </p:nvSpPr>
        <p:spPr>
          <a:xfrm rot="10800000">
            <a:off x="-92765" y="-35793"/>
            <a:ext cx="10848013" cy="5400600"/>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2613617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8193 w 10693400"/>
              <a:gd name="connsiteY4" fmla="*/ 2613617 h 6318669"/>
              <a:gd name="connsiteX0" fmla="*/ 1310942 w 10693400"/>
              <a:gd name="connsiteY0" fmla="*/ 3916329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1310942 w 10693400"/>
              <a:gd name="connsiteY4" fmla="*/ 3916329 h 6318669"/>
              <a:gd name="connsiteX0" fmla="*/ 0 w 10701594"/>
              <a:gd name="connsiteY0" fmla="*/ 4219476 h 6318669"/>
              <a:gd name="connsiteX1" fmla="*/ 10693401 w 10701594"/>
              <a:gd name="connsiteY1" fmla="*/ 0 h 6318669"/>
              <a:gd name="connsiteX2" fmla="*/ 10701594 w 10701594"/>
              <a:gd name="connsiteY2" fmla="*/ 6318669 h 6318669"/>
              <a:gd name="connsiteX3" fmla="*/ 8194 w 10701594"/>
              <a:gd name="connsiteY3" fmla="*/ 6318669 h 6318669"/>
              <a:gd name="connsiteX4" fmla="*/ 0 w 10701594"/>
              <a:gd name="connsiteY4" fmla="*/ 4219476 h 6318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1594" h="6318669">
                <a:moveTo>
                  <a:pt x="0" y="4219476"/>
                </a:moveTo>
                <a:lnTo>
                  <a:pt x="10693401" y="0"/>
                </a:lnTo>
                <a:lnTo>
                  <a:pt x="10701594" y="6318669"/>
                </a:lnTo>
                <a:lnTo>
                  <a:pt x="8194" y="6318669"/>
                </a:lnTo>
                <a:cubicBezTo>
                  <a:pt x="5463" y="5618938"/>
                  <a:pt x="2731" y="4919207"/>
                  <a:pt x="0" y="4219476"/>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sp>
        <p:nvSpPr>
          <p:cNvPr id="15" name="Rectangle 6">
            <a:extLst>
              <a:ext uri="{FF2B5EF4-FFF2-40B4-BE49-F238E27FC236}">
                <a16:creationId xmlns:a16="http://schemas.microsoft.com/office/drawing/2014/main" id="{B98D6954-A659-46FC-BD3B-3B4758E64D85}"/>
              </a:ext>
            </a:extLst>
          </p:cNvPr>
          <p:cNvSpPr/>
          <p:nvPr userDrawn="1"/>
        </p:nvSpPr>
        <p:spPr>
          <a:xfrm>
            <a:off x="-92761" y="3849861"/>
            <a:ext cx="10848012" cy="3711402"/>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1"/>
              <a:gd name="connsiteY0" fmla="*/ 0 h 3705052"/>
              <a:gd name="connsiteX1" fmla="*/ 10693401 w 10693401"/>
              <a:gd name="connsiteY1" fmla="*/ 2154801 h 3705052"/>
              <a:gd name="connsiteX2" fmla="*/ 10693400 w 10693401"/>
              <a:gd name="connsiteY2" fmla="*/ 3705052 h 3705052"/>
              <a:gd name="connsiteX3" fmla="*/ 0 w 10693401"/>
              <a:gd name="connsiteY3" fmla="*/ 3705052 h 3705052"/>
              <a:gd name="connsiteX4" fmla="*/ 8193 w 10693401"/>
              <a:gd name="connsiteY4" fmla="*/ 0 h 3705052"/>
              <a:gd name="connsiteX0" fmla="*/ 8193 w 10693401"/>
              <a:gd name="connsiteY0" fmla="*/ 0 h 3705052"/>
              <a:gd name="connsiteX1" fmla="*/ 3175 w 10693401"/>
              <a:gd name="connsiteY1" fmla="*/ 4589 h 3705052"/>
              <a:gd name="connsiteX2" fmla="*/ 10693401 w 10693401"/>
              <a:gd name="connsiteY2" fmla="*/ 2154801 h 3705052"/>
              <a:gd name="connsiteX3" fmla="*/ 10693400 w 10693401"/>
              <a:gd name="connsiteY3" fmla="*/ 3705052 h 3705052"/>
              <a:gd name="connsiteX4" fmla="*/ 0 w 10693401"/>
              <a:gd name="connsiteY4" fmla="*/ 3705052 h 3705052"/>
              <a:gd name="connsiteX5" fmla="*/ 8193 w 10693401"/>
              <a:gd name="connsiteY5" fmla="*/ 0 h 3705052"/>
              <a:gd name="connsiteX0" fmla="*/ 1843 w 10693401"/>
              <a:gd name="connsiteY0" fmla="*/ 0 h 3711402"/>
              <a:gd name="connsiteX1" fmla="*/ 3175 w 10693401"/>
              <a:gd name="connsiteY1" fmla="*/ 10939 h 3711402"/>
              <a:gd name="connsiteX2" fmla="*/ 10693401 w 10693401"/>
              <a:gd name="connsiteY2" fmla="*/ 2161151 h 3711402"/>
              <a:gd name="connsiteX3" fmla="*/ 10693400 w 10693401"/>
              <a:gd name="connsiteY3" fmla="*/ 3711402 h 3711402"/>
              <a:gd name="connsiteX4" fmla="*/ 0 w 10693401"/>
              <a:gd name="connsiteY4" fmla="*/ 3711402 h 3711402"/>
              <a:gd name="connsiteX5" fmla="*/ 1843 w 10693401"/>
              <a:gd name="connsiteY5" fmla="*/ 0 h 37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3401" h="3711402">
                <a:moveTo>
                  <a:pt x="1843" y="0"/>
                </a:moveTo>
                <a:cubicBezTo>
                  <a:pt x="5462" y="1530"/>
                  <a:pt x="-444" y="9409"/>
                  <a:pt x="3175" y="10939"/>
                </a:cubicBezTo>
                <a:lnTo>
                  <a:pt x="10693401" y="2161151"/>
                </a:lnTo>
                <a:cubicBezTo>
                  <a:pt x="10693401" y="2677901"/>
                  <a:pt x="10693400" y="3194652"/>
                  <a:pt x="10693400" y="3711402"/>
                </a:cubicBezTo>
                <a:lnTo>
                  <a:pt x="0" y="3711402"/>
                </a:lnTo>
                <a:cubicBezTo>
                  <a:pt x="614" y="2474268"/>
                  <a:pt x="1229" y="1237134"/>
                  <a:pt x="1843" y="0"/>
                </a:cubicBezTo>
                <a:close/>
              </a:path>
            </a:pathLst>
          </a:custGeom>
          <a:solidFill>
            <a:schemeClr val="accent1">
              <a:alpha val="8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cxnSp>
        <p:nvCxnSpPr>
          <p:cNvPr id="17" name="Straight Connector 16">
            <a:extLst>
              <a:ext uri="{FF2B5EF4-FFF2-40B4-BE49-F238E27FC236}">
                <a16:creationId xmlns:a16="http://schemas.microsoft.com/office/drawing/2014/main" id="{BBE91A68-2DA0-4E92-9F63-DD5E502E8E5B}"/>
              </a:ext>
            </a:extLst>
          </p:cNvPr>
          <p:cNvCxnSpPr>
            <a:cxnSpLocks/>
          </p:cNvCxnSpPr>
          <p:nvPr userDrawn="1"/>
        </p:nvCxnSpPr>
        <p:spPr>
          <a:xfrm>
            <a:off x="544837" y="2169023"/>
            <a:ext cx="1561503"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hasCustomPrompt="1"/>
          </p:nvPr>
        </p:nvSpPr>
        <p:spPr>
          <a:xfrm>
            <a:off x="522164" y="1361409"/>
            <a:ext cx="9001000" cy="565938"/>
          </a:xfrm>
        </p:spPr>
        <p:txBody>
          <a:bodyPr lIns="0"/>
          <a:lstStyle>
            <a:lvl1pPr marL="0" indent="0" algn="l">
              <a:buNone/>
              <a:defRPr sz="4000">
                <a:solidFill>
                  <a:srgbClr val="004084"/>
                </a:solidFill>
                <a:latin typeface="+mj-lt"/>
                <a:ea typeface="Roboto" panose="02000000000000000000" pitchFamily="2" charset="0"/>
                <a:cs typeface="Roboto" panose="02000000000000000000" pitchFamily="2"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0"/>
              <a:t>Click to edit Master sub title style</a:t>
            </a:r>
          </a:p>
        </p:txBody>
      </p:sp>
      <p:sp>
        <p:nvSpPr>
          <p:cNvPr id="25" name="Text Placeholder 24">
            <a:extLst>
              <a:ext uri="{FF2B5EF4-FFF2-40B4-BE49-F238E27FC236}">
                <a16:creationId xmlns:a16="http://schemas.microsoft.com/office/drawing/2014/main" id="{9D506E1F-D43F-4BC0-B6C5-83FE34B4DC33}"/>
              </a:ext>
            </a:extLst>
          </p:cNvPr>
          <p:cNvSpPr>
            <a:spLocks noGrp="1"/>
          </p:cNvSpPr>
          <p:nvPr>
            <p:ph type="body" sz="quarter" idx="10" hasCustomPrompt="1"/>
          </p:nvPr>
        </p:nvSpPr>
        <p:spPr>
          <a:xfrm>
            <a:off x="522164" y="3181002"/>
            <a:ext cx="6026323" cy="455613"/>
          </a:xfrm>
        </p:spPr>
        <p:txBody>
          <a:bodyPr/>
          <a:lstStyle>
            <a:lvl1pPr marL="0" indent="0">
              <a:buNone/>
              <a:defRPr sz="1600"/>
            </a:lvl1pPr>
          </a:lstStyle>
          <a:p>
            <a:pPr lvl="0"/>
            <a:r>
              <a:rPr lang="en-US"/>
              <a:t>Click to add date and location</a:t>
            </a:r>
            <a:endParaRPr lang="en-GB"/>
          </a:p>
        </p:txBody>
      </p:sp>
      <p:sp>
        <p:nvSpPr>
          <p:cNvPr id="29" name="Text Placeholder 28">
            <a:extLst>
              <a:ext uri="{FF2B5EF4-FFF2-40B4-BE49-F238E27FC236}">
                <a16:creationId xmlns:a16="http://schemas.microsoft.com/office/drawing/2014/main" id="{9705A334-CBC2-402C-960C-D114601DD6F6}"/>
              </a:ext>
            </a:extLst>
          </p:cNvPr>
          <p:cNvSpPr>
            <a:spLocks noGrp="1"/>
          </p:cNvSpPr>
          <p:nvPr>
            <p:ph type="body" sz="quarter" idx="11" hasCustomPrompt="1"/>
          </p:nvPr>
        </p:nvSpPr>
        <p:spPr>
          <a:xfrm>
            <a:off x="522164" y="2412479"/>
            <a:ext cx="7632700" cy="455612"/>
          </a:xfrm>
        </p:spPr>
        <p:txBody>
          <a:bodyPr/>
          <a:lstStyle>
            <a:lvl1pPr marL="0" indent="0">
              <a:buNone/>
              <a:defRPr sz="2000"/>
            </a:lvl1pPr>
          </a:lstStyle>
          <a:p>
            <a:pPr lvl="0"/>
            <a:r>
              <a:rPr lang="en-US"/>
              <a:t>Click to add sub title</a:t>
            </a:r>
            <a:endParaRPr lang="en-GB"/>
          </a:p>
        </p:txBody>
      </p:sp>
      <p:pic>
        <p:nvPicPr>
          <p:cNvPr id="31" name="Picture 30">
            <a:extLst>
              <a:ext uri="{FF2B5EF4-FFF2-40B4-BE49-F238E27FC236}">
                <a16:creationId xmlns:a16="http://schemas.microsoft.com/office/drawing/2014/main" id="{0D6C33C9-ABE4-43A5-B0FF-13A62E979CE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675375">
            <a:off x="-194755" y="4906645"/>
            <a:ext cx="11052000" cy="44094"/>
          </a:xfrm>
          <a:prstGeom prst="rect">
            <a:avLst/>
          </a:prstGeom>
        </p:spPr>
      </p:pic>
      <p:pic>
        <p:nvPicPr>
          <p:cNvPr id="16" name="Picture 15">
            <a:extLst>
              <a:ext uri="{FF2B5EF4-FFF2-40B4-BE49-F238E27FC236}">
                <a16:creationId xmlns:a16="http://schemas.microsoft.com/office/drawing/2014/main" id="{3BECCFEA-6503-E643-87D0-F9E8119EB16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22164" y="6044692"/>
            <a:ext cx="2971800" cy="1092200"/>
          </a:xfrm>
          <a:prstGeom prst="rect">
            <a:avLst/>
          </a:prstGeom>
        </p:spPr>
      </p:pic>
      <p:pic>
        <p:nvPicPr>
          <p:cNvPr id="18" name="Picture 17">
            <a:extLst>
              <a:ext uri="{FF2B5EF4-FFF2-40B4-BE49-F238E27FC236}">
                <a16:creationId xmlns:a16="http://schemas.microsoft.com/office/drawing/2014/main" id="{693DE04C-0088-4344-9218-C912EF0585A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665429" y="6499943"/>
            <a:ext cx="2520280" cy="593007"/>
          </a:xfrm>
          <a:prstGeom prst="rect">
            <a:avLst/>
          </a:prstGeom>
        </p:spPr>
      </p:pic>
    </p:spTree>
    <p:extLst>
      <p:ext uri="{BB962C8B-B14F-4D97-AF65-F5344CB8AC3E}">
        <p14:creationId xmlns:p14="http://schemas.microsoft.com/office/powerpoint/2010/main" val="47398946"/>
      </p:ext>
    </p:extLst>
  </p:cSld>
  <p:clrMapOvr>
    <a:masterClrMapping/>
  </p:clrMapOvr>
  <p:transition spd="slow">
    <p:push/>
  </p:transition>
  <p:extLst>
    <p:ext uri="{DCECCB84-F9BA-43D5-87BE-67443E8EF086}">
      <p15:sldGuideLst xmlns:p15="http://schemas.microsoft.com/office/powerpoint/2012/main">
        <p15:guide id="4" orient="horz" pos="4105" userDrawn="1">
          <p15:clr>
            <a:srgbClr val="FBAE40"/>
          </p15:clr>
        </p15:guide>
        <p15:guide id="5" orient="horz" pos="4468" userDrawn="1">
          <p15:clr>
            <a:srgbClr val="FBAE40"/>
          </p15:clr>
        </p15:guide>
        <p15:guide id="6" pos="32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5_Title Slide with image 1">
    <p:spTree>
      <p:nvGrpSpPr>
        <p:cNvPr id="1" name=""/>
        <p:cNvGrpSpPr/>
        <p:nvPr/>
      </p:nvGrpSpPr>
      <p:grpSpPr>
        <a:xfrm>
          <a:off x="0" y="0"/>
          <a:ext cx="0" cy="0"/>
          <a:chOff x="0" y="0"/>
          <a:chExt cx="0" cy="0"/>
        </a:xfrm>
      </p:grpSpPr>
      <p:pic>
        <p:nvPicPr>
          <p:cNvPr id="5" name="Picture 4" descr="A large mountain in the background&#10;&#10;Description automatically generated">
            <a:extLst>
              <a:ext uri="{FF2B5EF4-FFF2-40B4-BE49-F238E27FC236}">
                <a16:creationId xmlns:a16="http://schemas.microsoft.com/office/drawing/2014/main" id="{7909DBB1-1DE0-49CA-A73D-BBE4D3FA61B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52942" y="2019346"/>
            <a:ext cx="5240457" cy="4636568"/>
          </a:xfrm>
          <a:prstGeom prst="rect">
            <a:avLst/>
          </a:prstGeom>
        </p:spPr>
      </p:pic>
      <p:sp>
        <p:nvSpPr>
          <p:cNvPr id="7" name="Rectangle 6"/>
          <p:cNvSpPr/>
          <p:nvPr/>
        </p:nvSpPr>
        <p:spPr>
          <a:xfrm>
            <a:off x="-6878" y="3849861"/>
            <a:ext cx="10700277" cy="3707251"/>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1"/>
              <a:gd name="connsiteY0" fmla="*/ 0 h 3705052"/>
              <a:gd name="connsiteX1" fmla="*/ 10693401 w 10693401"/>
              <a:gd name="connsiteY1" fmla="*/ 2154801 h 3705052"/>
              <a:gd name="connsiteX2" fmla="*/ 10693400 w 10693401"/>
              <a:gd name="connsiteY2" fmla="*/ 3705052 h 3705052"/>
              <a:gd name="connsiteX3" fmla="*/ 0 w 10693401"/>
              <a:gd name="connsiteY3" fmla="*/ 3705052 h 3705052"/>
              <a:gd name="connsiteX4" fmla="*/ 8193 w 10693401"/>
              <a:gd name="connsiteY4" fmla="*/ 0 h 3705052"/>
              <a:gd name="connsiteX0" fmla="*/ 8193 w 10693401"/>
              <a:gd name="connsiteY0" fmla="*/ 0 h 3705052"/>
              <a:gd name="connsiteX1" fmla="*/ 3175 w 10693401"/>
              <a:gd name="connsiteY1" fmla="*/ 4589 h 3705052"/>
              <a:gd name="connsiteX2" fmla="*/ 10693401 w 10693401"/>
              <a:gd name="connsiteY2" fmla="*/ 2154801 h 3705052"/>
              <a:gd name="connsiteX3" fmla="*/ 10693400 w 10693401"/>
              <a:gd name="connsiteY3" fmla="*/ 3705052 h 3705052"/>
              <a:gd name="connsiteX4" fmla="*/ 0 w 10693401"/>
              <a:gd name="connsiteY4" fmla="*/ 3705052 h 3705052"/>
              <a:gd name="connsiteX5" fmla="*/ 8193 w 10693401"/>
              <a:gd name="connsiteY5" fmla="*/ 0 h 3705052"/>
              <a:gd name="connsiteX0" fmla="*/ 1843 w 10693401"/>
              <a:gd name="connsiteY0" fmla="*/ 0 h 3711402"/>
              <a:gd name="connsiteX1" fmla="*/ 3175 w 10693401"/>
              <a:gd name="connsiteY1" fmla="*/ 10939 h 3711402"/>
              <a:gd name="connsiteX2" fmla="*/ 10693401 w 10693401"/>
              <a:gd name="connsiteY2" fmla="*/ 2161151 h 3711402"/>
              <a:gd name="connsiteX3" fmla="*/ 10693400 w 10693401"/>
              <a:gd name="connsiteY3" fmla="*/ 3711402 h 3711402"/>
              <a:gd name="connsiteX4" fmla="*/ 0 w 10693401"/>
              <a:gd name="connsiteY4" fmla="*/ 3711402 h 3711402"/>
              <a:gd name="connsiteX5" fmla="*/ 1843 w 10693401"/>
              <a:gd name="connsiteY5" fmla="*/ 0 h 37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3401" h="3711402">
                <a:moveTo>
                  <a:pt x="1843" y="0"/>
                </a:moveTo>
                <a:cubicBezTo>
                  <a:pt x="5462" y="1530"/>
                  <a:pt x="-444" y="9409"/>
                  <a:pt x="3175" y="10939"/>
                </a:cubicBezTo>
                <a:lnTo>
                  <a:pt x="10693401" y="2161151"/>
                </a:lnTo>
                <a:cubicBezTo>
                  <a:pt x="10693401" y="2677901"/>
                  <a:pt x="10693400" y="3194652"/>
                  <a:pt x="10693400" y="3711402"/>
                </a:cubicBezTo>
                <a:lnTo>
                  <a:pt x="0" y="3711402"/>
                </a:lnTo>
                <a:cubicBezTo>
                  <a:pt x="614" y="2474268"/>
                  <a:pt x="1229" y="1237134"/>
                  <a:pt x="1843" y="0"/>
                </a:cubicBezTo>
                <a:close/>
              </a:path>
            </a:pathLst>
          </a:custGeom>
          <a:solidFill>
            <a:schemeClr val="tx1">
              <a:alpha val="8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cxnSp>
        <p:nvCxnSpPr>
          <p:cNvPr id="19" name="Straight Connector 18">
            <a:extLst>
              <a:ext uri="{FF2B5EF4-FFF2-40B4-BE49-F238E27FC236}">
                <a16:creationId xmlns:a16="http://schemas.microsoft.com/office/drawing/2014/main" id="{FCB66B94-C877-4044-B876-FF4AAD4F5EA5}"/>
              </a:ext>
            </a:extLst>
          </p:cNvPr>
          <p:cNvCxnSpPr>
            <a:cxnSpLocks/>
          </p:cNvCxnSpPr>
          <p:nvPr/>
        </p:nvCxnSpPr>
        <p:spPr>
          <a:xfrm>
            <a:off x="544837" y="2169023"/>
            <a:ext cx="1561503"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sp>
        <p:nvSpPr>
          <p:cNvPr id="13" name="Rectangle 6">
            <a:extLst>
              <a:ext uri="{FF2B5EF4-FFF2-40B4-BE49-F238E27FC236}">
                <a16:creationId xmlns:a16="http://schemas.microsoft.com/office/drawing/2014/main" id="{59389535-DF29-43CF-AD8B-3ACEDD3DEBF5}"/>
              </a:ext>
            </a:extLst>
          </p:cNvPr>
          <p:cNvSpPr/>
          <p:nvPr userDrawn="1"/>
        </p:nvSpPr>
        <p:spPr>
          <a:xfrm rot="10800000">
            <a:off x="-12272" y="-59462"/>
            <a:ext cx="10705671" cy="5211691"/>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2613617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8193 w 10693400"/>
              <a:gd name="connsiteY4" fmla="*/ 2613617 h 6318669"/>
              <a:gd name="connsiteX0" fmla="*/ 1310942 w 10693400"/>
              <a:gd name="connsiteY0" fmla="*/ 3916329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1310942 w 10693400"/>
              <a:gd name="connsiteY4" fmla="*/ 3916329 h 6318669"/>
              <a:gd name="connsiteX0" fmla="*/ 0 w 10701594"/>
              <a:gd name="connsiteY0" fmla="*/ 4219476 h 6318669"/>
              <a:gd name="connsiteX1" fmla="*/ 10693401 w 10701594"/>
              <a:gd name="connsiteY1" fmla="*/ 0 h 6318669"/>
              <a:gd name="connsiteX2" fmla="*/ 10701594 w 10701594"/>
              <a:gd name="connsiteY2" fmla="*/ 6318669 h 6318669"/>
              <a:gd name="connsiteX3" fmla="*/ 8194 w 10701594"/>
              <a:gd name="connsiteY3" fmla="*/ 6318669 h 6318669"/>
              <a:gd name="connsiteX4" fmla="*/ 0 w 10701594"/>
              <a:gd name="connsiteY4" fmla="*/ 4219476 h 6318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1594" h="6318669">
                <a:moveTo>
                  <a:pt x="0" y="4219476"/>
                </a:moveTo>
                <a:lnTo>
                  <a:pt x="10693401" y="0"/>
                </a:lnTo>
                <a:lnTo>
                  <a:pt x="10701594" y="6318669"/>
                </a:lnTo>
                <a:lnTo>
                  <a:pt x="8194" y="6318669"/>
                </a:lnTo>
                <a:cubicBezTo>
                  <a:pt x="5463" y="5618938"/>
                  <a:pt x="2731" y="4919207"/>
                  <a:pt x="0" y="4219476"/>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sp>
        <p:nvSpPr>
          <p:cNvPr id="15" name="Rectangle 6">
            <a:extLst>
              <a:ext uri="{FF2B5EF4-FFF2-40B4-BE49-F238E27FC236}">
                <a16:creationId xmlns:a16="http://schemas.microsoft.com/office/drawing/2014/main" id="{B98D6954-A659-46FC-BD3B-3B4758E64D85}"/>
              </a:ext>
            </a:extLst>
          </p:cNvPr>
          <p:cNvSpPr/>
          <p:nvPr userDrawn="1"/>
        </p:nvSpPr>
        <p:spPr>
          <a:xfrm>
            <a:off x="0" y="3930476"/>
            <a:ext cx="10693399" cy="3609823"/>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1"/>
              <a:gd name="connsiteY0" fmla="*/ 0 h 3705052"/>
              <a:gd name="connsiteX1" fmla="*/ 10693401 w 10693401"/>
              <a:gd name="connsiteY1" fmla="*/ 2154801 h 3705052"/>
              <a:gd name="connsiteX2" fmla="*/ 10693400 w 10693401"/>
              <a:gd name="connsiteY2" fmla="*/ 3705052 h 3705052"/>
              <a:gd name="connsiteX3" fmla="*/ 0 w 10693401"/>
              <a:gd name="connsiteY3" fmla="*/ 3705052 h 3705052"/>
              <a:gd name="connsiteX4" fmla="*/ 8193 w 10693401"/>
              <a:gd name="connsiteY4" fmla="*/ 0 h 3705052"/>
              <a:gd name="connsiteX0" fmla="*/ 8193 w 10693401"/>
              <a:gd name="connsiteY0" fmla="*/ 0 h 3705052"/>
              <a:gd name="connsiteX1" fmla="*/ 3175 w 10693401"/>
              <a:gd name="connsiteY1" fmla="*/ 4589 h 3705052"/>
              <a:gd name="connsiteX2" fmla="*/ 10693401 w 10693401"/>
              <a:gd name="connsiteY2" fmla="*/ 2154801 h 3705052"/>
              <a:gd name="connsiteX3" fmla="*/ 10693400 w 10693401"/>
              <a:gd name="connsiteY3" fmla="*/ 3705052 h 3705052"/>
              <a:gd name="connsiteX4" fmla="*/ 0 w 10693401"/>
              <a:gd name="connsiteY4" fmla="*/ 3705052 h 3705052"/>
              <a:gd name="connsiteX5" fmla="*/ 8193 w 10693401"/>
              <a:gd name="connsiteY5" fmla="*/ 0 h 3705052"/>
              <a:gd name="connsiteX0" fmla="*/ 1843 w 10693401"/>
              <a:gd name="connsiteY0" fmla="*/ 0 h 3711402"/>
              <a:gd name="connsiteX1" fmla="*/ 3175 w 10693401"/>
              <a:gd name="connsiteY1" fmla="*/ 10939 h 3711402"/>
              <a:gd name="connsiteX2" fmla="*/ 10693401 w 10693401"/>
              <a:gd name="connsiteY2" fmla="*/ 2161151 h 3711402"/>
              <a:gd name="connsiteX3" fmla="*/ 10693400 w 10693401"/>
              <a:gd name="connsiteY3" fmla="*/ 3711402 h 3711402"/>
              <a:gd name="connsiteX4" fmla="*/ 0 w 10693401"/>
              <a:gd name="connsiteY4" fmla="*/ 3711402 h 3711402"/>
              <a:gd name="connsiteX5" fmla="*/ 1843 w 10693401"/>
              <a:gd name="connsiteY5" fmla="*/ 0 h 37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3401" h="3711402">
                <a:moveTo>
                  <a:pt x="1843" y="0"/>
                </a:moveTo>
                <a:cubicBezTo>
                  <a:pt x="5462" y="1530"/>
                  <a:pt x="-444" y="9409"/>
                  <a:pt x="3175" y="10939"/>
                </a:cubicBezTo>
                <a:lnTo>
                  <a:pt x="10693401" y="2161151"/>
                </a:lnTo>
                <a:cubicBezTo>
                  <a:pt x="10693401" y="2677901"/>
                  <a:pt x="10693400" y="3194652"/>
                  <a:pt x="10693400" y="3711402"/>
                </a:cubicBezTo>
                <a:lnTo>
                  <a:pt x="0" y="3711402"/>
                </a:lnTo>
                <a:cubicBezTo>
                  <a:pt x="614" y="2474268"/>
                  <a:pt x="1229" y="1237134"/>
                  <a:pt x="1843" y="0"/>
                </a:cubicBezTo>
                <a:close/>
              </a:path>
            </a:pathLst>
          </a:custGeom>
          <a:solidFill>
            <a:schemeClr val="accent1">
              <a:alpha val="48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cxnSp>
        <p:nvCxnSpPr>
          <p:cNvPr id="17" name="Straight Connector 16">
            <a:extLst>
              <a:ext uri="{FF2B5EF4-FFF2-40B4-BE49-F238E27FC236}">
                <a16:creationId xmlns:a16="http://schemas.microsoft.com/office/drawing/2014/main" id="{BBE91A68-2DA0-4E92-9F63-DD5E502E8E5B}"/>
              </a:ext>
            </a:extLst>
          </p:cNvPr>
          <p:cNvCxnSpPr>
            <a:cxnSpLocks/>
          </p:cNvCxnSpPr>
          <p:nvPr userDrawn="1"/>
        </p:nvCxnSpPr>
        <p:spPr>
          <a:xfrm>
            <a:off x="544837" y="2169023"/>
            <a:ext cx="1561503"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hasCustomPrompt="1"/>
          </p:nvPr>
        </p:nvSpPr>
        <p:spPr>
          <a:xfrm>
            <a:off x="522164" y="1361409"/>
            <a:ext cx="9001000" cy="565938"/>
          </a:xfrm>
        </p:spPr>
        <p:txBody>
          <a:bodyPr lIns="0"/>
          <a:lstStyle>
            <a:lvl1pPr marL="0" indent="0" algn="l">
              <a:buNone/>
              <a:defRPr sz="4000">
                <a:solidFill>
                  <a:srgbClr val="004084"/>
                </a:solidFill>
                <a:latin typeface="+mj-lt"/>
                <a:ea typeface="Roboto" panose="02000000000000000000" pitchFamily="2" charset="0"/>
                <a:cs typeface="Roboto" panose="02000000000000000000" pitchFamily="2"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0"/>
              <a:t>Click to edit Master sub title style</a:t>
            </a:r>
          </a:p>
        </p:txBody>
      </p:sp>
      <p:sp>
        <p:nvSpPr>
          <p:cNvPr id="25" name="Text Placeholder 24">
            <a:extLst>
              <a:ext uri="{FF2B5EF4-FFF2-40B4-BE49-F238E27FC236}">
                <a16:creationId xmlns:a16="http://schemas.microsoft.com/office/drawing/2014/main" id="{9D506E1F-D43F-4BC0-B6C5-83FE34B4DC33}"/>
              </a:ext>
            </a:extLst>
          </p:cNvPr>
          <p:cNvSpPr>
            <a:spLocks noGrp="1"/>
          </p:cNvSpPr>
          <p:nvPr>
            <p:ph type="body" sz="quarter" idx="10" hasCustomPrompt="1"/>
          </p:nvPr>
        </p:nvSpPr>
        <p:spPr>
          <a:xfrm>
            <a:off x="522164" y="3181002"/>
            <a:ext cx="6026323" cy="455613"/>
          </a:xfrm>
        </p:spPr>
        <p:txBody>
          <a:bodyPr/>
          <a:lstStyle>
            <a:lvl1pPr marL="0" indent="0">
              <a:buNone/>
              <a:defRPr sz="1600"/>
            </a:lvl1pPr>
          </a:lstStyle>
          <a:p>
            <a:pPr lvl="0"/>
            <a:r>
              <a:rPr lang="en-US"/>
              <a:t>Click to add date and location</a:t>
            </a:r>
            <a:endParaRPr lang="en-GB"/>
          </a:p>
        </p:txBody>
      </p:sp>
      <p:sp>
        <p:nvSpPr>
          <p:cNvPr id="29" name="Text Placeholder 28">
            <a:extLst>
              <a:ext uri="{FF2B5EF4-FFF2-40B4-BE49-F238E27FC236}">
                <a16:creationId xmlns:a16="http://schemas.microsoft.com/office/drawing/2014/main" id="{9705A334-CBC2-402C-960C-D114601DD6F6}"/>
              </a:ext>
            </a:extLst>
          </p:cNvPr>
          <p:cNvSpPr>
            <a:spLocks noGrp="1"/>
          </p:cNvSpPr>
          <p:nvPr>
            <p:ph type="body" sz="quarter" idx="11" hasCustomPrompt="1"/>
          </p:nvPr>
        </p:nvSpPr>
        <p:spPr>
          <a:xfrm>
            <a:off x="522164" y="2412479"/>
            <a:ext cx="7632700" cy="455612"/>
          </a:xfrm>
        </p:spPr>
        <p:txBody>
          <a:bodyPr/>
          <a:lstStyle>
            <a:lvl1pPr marL="0" indent="0">
              <a:buNone/>
              <a:defRPr sz="2000"/>
            </a:lvl1pPr>
          </a:lstStyle>
          <a:p>
            <a:pPr lvl="0"/>
            <a:r>
              <a:rPr lang="en-US"/>
              <a:t>Click to add sub title</a:t>
            </a:r>
            <a:endParaRPr lang="en-GB"/>
          </a:p>
        </p:txBody>
      </p:sp>
      <p:pic>
        <p:nvPicPr>
          <p:cNvPr id="16" name="Picture 15">
            <a:extLst>
              <a:ext uri="{FF2B5EF4-FFF2-40B4-BE49-F238E27FC236}">
                <a16:creationId xmlns:a16="http://schemas.microsoft.com/office/drawing/2014/main" id="{3BECCFEA-6503-E643-87D0-F9E8119EB16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2164" y="6044692"/>
            <a:ext cx="2971800" cy="1092200"/>
          </a:xfrm>
          <a:prstGeom prst="rect">
            <a:avLst/>
          </a:prstGeom>
        </p:spPr>
      </p:pic>
      <p:pic>
        <p:nvPicPr>
          <p:cNvPr id="18" name="Picture 17">
            <a:extLst>
              <a:ext uri="{FF2B5EF4-FFF2-40B4-BE49-F238E27FC236}">
                <a16:creationId xmlns:a16="http://schemas.microsoft.com/office/drawing/2014/main" id="{693DE04C-0088-4344-9218-C912EF0585A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665429" y="6499943"/>
            <a:ext cx="2520280" cy="593007"/>
          </a:xfrm>
          <a:prstGeom prst="rect">
            <a:avLst/>
          </a:prstGeom>
        </p:spPr>
      </p:pic>
      <p:pic>
        <p:nvPicPr>
          <p:cNvPr id="26" name="Picture 2" descr="Barre.jpg">
            <a:extLst>
              <a:ext uri="{FF2B5EF4-FFF2-40B4-BE49-F238E27FC236}">
                <a16:creationId xmlns:a16="http://schemas.microsoft.com/office/drawing/2014/main" id="{123627CA-019A-434A-909D-28526E3346E4}"/>
              </a:ext>
            </a:extLst>
          </p:cNvPr>
          <p:cNvPicPr preferRelativeResize="0">
            <a:picLocks/>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rot="648066">
            <a:off x="-99484" y="4931729"/>
            <a:ext cx="10880095" cy="978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1581450"/>
      </p:ext>
    </p:extLst>
  </p:cSld>
  <p:clrMapOvr>
    <a:masterClrMapping/>
  </p:clrMapOvr>
  <p:transition spd="slow">
    <p:push/>
  </p:transition>
  <p:extLst>
    <p:ext uri="{DCECCB84-F9BA-43D5-87BE-67443E8EF086}">
      <p15:sldGuideLst xmlns:p15="http://schemas.microsoft.com/office/powerpoint/2012/main">
        <p15:guide id="4" orient="horz" pos="4105">
          <p15:clr>
            <a:srgbClr val="FBAE40"/>
          </p15:clr>
        </p15:guide>
        <p15:guide id="5" orient="horz" pos="4468">
          <p15:clr>
            <a:srgbClr val="FBAE40"/>
          </p15:clr>
        </p15:guide>
        <p15:guide id="6" pos="32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Slide no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F7B95CB-A06B-4A4C-9C1A-60F6F15B7EEB}"/>
              </a:ext>
            </a:extLst>
          </p:cNvPr>
          <p:cNvSpPr/>
          <p:nvPr userDrawn="1"/>
        </p:nvSpPr>
        <p:spPr>
          <a:xfrm>
            <a:off x="-80441" y="-35793"/>
            <a:ext cx="10898193" cy="615167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p:nvSpPr>
        <p:spPr>
          <a:xfrm>
            <a:off x="-6877" y="3849861"/>
            <a:ext cx="10700277" cy="3711402"/>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1"/>
              <a:gd name="connsiteY0" fmla="*/ 0 h 3705052"/>
              <a:gd name="connsiteX1" fmla="*/ 10693401 w 10693401"/>
              <a:gd name="connsiteY1" fmla="*/ 2154801 h 3705052"/>
              <a:gd name="connsiteX2" fmla="*/ 10693400 w 10693401"/>
              <a:gd name="connsiteY2" fmla="*/ 3705052 h 3705052"/>
              <a:gd name="connsiteX3" fmla="*/ 0 w 10693401"/>
              <a:gd name="connsiteY3" fmla="*/ 3705052 h 3705052"/>
              <a:gd name="connsiteX4" fmla="*/ 8193 w 10693401"/>
              <a:gd name="connsiteY4" fmla="*/ 0 h 3705052"/>
              <a:gd name="connsiteX0" fmla="*/ 8193 w 10693401"/>
              <a:gd name="connsiteY0" fmla="*/ 0 h 3705052"/>
              <a:gd name="connsiteX1" fmla="*/ 3175 w 10693401"/>
              <a:gd name="connsiteY1" fmla="*/ 4589 h 3705052"/>
              <a:gd name="connsiteX2" fmla="*/ 10693401 w 10693401"/>
              <a:gd name="connsiteY2" fmla="*/ 2154801 h 3705052"/>
              <a:gd name="connsiteX3" fmla="*/ 10693400 w 10693401"/>
              <a:gd name="connsiteY3" fmla="*/ 3705052 h 3705052"/>
              <a:gd name="connsiteX4" fmla="*/ 0 w 10693401"/>
              <a:gd name="connsiteY4" fmla="*/ 3705052 h 3705052"/>
              <a:gd name="connsiteX5" fmla="*/ 8193 w 10693401"/>
              <a:gd name="connsiteY5" fmla="*/ 0 h 3705052"/>
              <a:gd name="connsiteX0" fmla="*/ 1843 w 10693401"/>
              <a:gd name="connsiteY0" fmla="*/ 0 h 3711402"/>
              <a:gd name="connsiteX1" fmla="*/ 3175 w 10693401"/>
              <a:gd name="connsiteY1" fmla="*/ 10939 h 3711402"/>
              <a:gd name="connsiteX2" fmla="*/ 10693401 w 10693401"/>
              <a:gd name="connsiteY2" fmla="*/ 2161151 h 3711402"/>
              <a:gd name="connsiteX3" fmla="*/ 10693400 w 10693401"/>
              <a:gd name="connsiteY3" fmla="*/ 3711402 h 3711402"/>
              <a:gd name="connsiteX4" fmla="*/ 0 w 10693401"/>
              <a:gd name="connsiteY4" fmla="*/ 3711402 h 3711402"/>
              <a:gd name="connsiteX5" fmla="*/ 1843 w 10693401"/>
              <a:gd name="connsiteY5" fmla="*/ 0 h 37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3401" h="3711402">
                <a:moveTo>
                  <a:pt x="1843" y="0"/>
                </a:moveTo>
                <a:cubicBezTo>
                  <a:pt x="5462" y="1530"/>
                  <a:pt x="-444" y="9409"/>
                  <a:pt x="3175" y="10939"/>
                </a:cubicBezTo>
                <a:lnTo>
                  <a:pt x="10693401" y="2161151"/>
                </a:lnTo>
                <a:cubicBezTo>
                  <a:pt x="10693401" y="2677901"/>
                  <a:pt x="10693400" y="3194652"/>
                  <a:pt x="10693400" y="3711402"/>
                </a:cubicBezTo>
                <a:lnTo>
                  <a:pt x="0" y="3711402"/>
                </a:lnTo>
                <a:cubicBezTo>
                  <a:pt x="614" y="2474268"/>
                  <a:pt x="1229" y="1237134"/>
                  <a:pt x="1843" y="0"/>
                </a:cubicBez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sp>
        <p:nvSpPr>
          <p:cNvPr id="3" name="Subtitle 2"/>
          <p:cNvSpPr>
            <a:spLocks noGrp="1"/>
          </p:cNvSpPr>
          <p:nvPr>
            <p:ph type="subTitle" idx="1" hasCustomPrompt="1"/>
          </p:nvPr>
        </p:nvSpPr>
        <p:spPr>
          <a:xfrm>
            <a:off x="522164" y="1361409"/>
            <a:ext cx="9001000" cy="565938"/>
          </a:xfrm>
        </p:spPr>
        <p:txBody>
          <a:bodyPr lIns="0"/>
          <a:lstStyle>
            <a:lvl1pPr marL="0" indent="0" algn="l">
              <a:buNone/>
              <a:defRPr sz="4000">
                <a:solidFill>
                  <a:srgbClr val="004084"/>
                </a:solidFill>
                <a:latin typeface="+mj-lt"/>
                <a:ea typeface="Roboto" panose="02000000000000000000" pitchFamily="2" charset="0"/>
                <a:cs typeface="Roboto" panose="02000000000000000000" pitchFamily="2"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0"/>
              <a:t>Click to edit Master sub title style</a:t>
            </a:r>
          </a:p>
        </p:txBody>
      </p:sp>
      <p:pic>
        <p:nvPicPr>
          <p:cNvPr id="10" name="Picture 2" descr="Barre.jpg"/>
          <p:cNvPicPr preferRelativeResize="0">
            <a:picLocks/>
          </p:cNvPicPr>
          <p:nvPr/>
        </p:nvPicPr>
        <p:blipFill>
          <a:blip r:embed="rId2" cstate="email">
            <a:extLst>
              <a:ext uri="{28A0092B-C50C-407E-A947-70E740481C1C}">
                <a14:useLocalDpi xmlns:a14="http://schemas.microsoft.com/office/drawing/2010/main"/>
              </a:ext>
            </a:extLst>
          </a:blip>
          <a:srcRect/>
          <a:stretch>
            <a:fillRect/>
          </a:stretch>
        </p:blipFill>
        <p:spPr bwMode="auto">
          <a:xfrm rot="683514">
            <a:off x="-181298" y="4876005"/>
            <a:ext cx="11099907" cy="858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9" name="Straight Connector 18">
            <a:extLst>
              <a:ext uri="{FF2B5EF4-FFF2-40B4-BE49-F238E27FC236}">
                <a16:creationId xmlns:a16="http://schemas.microsoft.com/office/drawing/2014/main" id="{FCB66B94-C877-4044-B876-FF4AAD4F5EA5}"/>
              </a:ext>
            </a:extLst>
          </p:cNvPr>
          <p:cNvCxnSpPr>
            <a:cxnSpLocks/>
          </p:cNvCxnSpPr>
          <p:nvPr/>
        </p:nvCxnSpPr>
        <p:spPr>
          <a:xfrm>
            <a:off x="544837" y="2169023"/>
            <a:ext cx="1561503"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sp>
        <p:nvSpPr>
          <p:cNvPr id="25" name="Text Placeholder 24">
            <a:extLst>
              <a:ext uri="{FF2B5EF4-FFF2-40B4-BE49-F238E27FC236}">
                <a16:creationId xmlns:a16="http://schemas.microsoft.com/office/drawing/2014/main" id="{9D506E1F-D43F-4BC0-B6C5-83FE34B4DC33}"/>
              </a:ext>
            </a:extLst>
          </p:cNvPr>
          <p:cNvSpPr>
            <a:spLocks noGrp="1"/>
          </p:cNvSpPr>
          <p:nvPr>
            <p:ph type="body" sz="quarter" idx="10" hasCustomPrompt="1"/>
          </p:nvPr>
        </p:nvSpPr>
        <p:spPr>
          <a:xfrm>
            <a:off x="522164" y="3181002"/>
            <a:ext cx="6026323" cy="455613"/>
          </a:xfrm>
        </p:spPr>
        <p:txBody>
          <a:bodyPr/>
          <a:lstStyle>
            <a:lvl1pPr marL="0" indent="0">
              <a:buNone/>
              <a:defRPr sz="1600"/>
            </a:lvl1pPr>
          </a:lstStyle>
          <a:p>
            <a:pPr lvl="0"/>
            <a:r>
              <a:rPr lang="en-US"/>
              <a:t>Click to add date and location</a:t>
            </a:r>
            <a:endParaRPr lang="en-GB"/>
          </a:p>
        </p:txBody>
      </p:sp>
      <p:sp>
        <p:nvSpPr>
          <p:cNvPr id="29" name="Text Placeholder 28">
            <a:extLst>
              <a:ext uri="{FF2B5EF4-FFF2-40B4-BE49-F238E27FC236}">
                <a16:creationId xmlns:a16="http://schemas.microsoft.com/office/drawing/2014/main" id="{9705A334-CBC2-402C-960C-D114601DD6F6}"/>
              </a:ext>
            </a:extLst>
          </p:cNvPr>
          <p:cNvSpPr>
            <a:spLocks noGrp="1"/>
          </p:cNvSpPr>
          <p:nvPr>
            <p:ph type="body" sz="quarter" idx="11" hasCustomPrompt="1"/>
          </p:nvPr>
        </p:nvSpPr>
        <p:spPr>
          <a:xfrm>
            <a:off x="522164" y="2412479"/>
            <a:ext cx="7632700" cy="455612"/>
          </a:xfrm>
        </p:spPr>
        <p:txBody>
          <a:bodyPr/>
          <a:lstStyle>
            <a:lvl1pPr marL="0" indent="0">
              <a:buNone/>
              <a:defRPr sz="2000"/>
            </a:lvl1pPr>
          </a:lstStyle>
          <a:p>
            <a:pPr lvl="0"/>
            <a:r>
              <a:rPr lang="en-US"/>
              <a:t>Click to add sub title</a:t>
            </a:r>
            <a:endParaRPr lang="en-GB"/>
          </a:p>
        </p:txBody>
      </p:sp>
      <p:sp>
        <p:nvSpPr>
          <p:cNvPr id="2" name="Rectangle 1">
            <a:extLst>
              <a:ext uri="{FF2B5EF4-FFF2-40B4-BE49-F238E27FC236}">
                <a16:creationId xmlns:a16="http://schemas.microsoft.com/office/drawing/2014/main" id="{2B500A10-74F5-4DAD-8993-91DD1932EFF9}"/>
              </a:ext>
            </a:extLst>
          </p:cNvPr>
          <p:cNvSpPr/>
          <p:nvPr/>
        </p:nvSpPr>
        <p:spPr>
          <a:xfrm>
            <a:off x="234132" y="900311"/>
            <a:ext cx="1728192" cy="21764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946209D3-735C-4987-9DB6-A9557D366E03}"/>
              </a:ext>
            </a:extLst>
          </p:cNvPr>
          <p:cNvSpPr/>
          <p:nvPr/>
        </p:nvSpPr>
        <p:spPr>
          <a:xfrm>
            <a:off x="0" y="-35793"/>
            <a:ext cx="10693400" cy="32295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6">
            <a:extLst>
              <a:ext uri="{FF2B5EF4-FFF2-40B4-BE49-F238E27FC236}">
                <a16:creationId xmlns:a16="http://schemas.microsoft.com/office/drawing/2014/main" id="{3248333E-F58B-430B-B3ED-0D190676FF1E}"/>
              </a:ext>
            </a:extLst>
          </p:cNvPr>
          <p:cNvSpPr/>
          <p:nvPr userDrawn="1"/>
        </p:nvSpPr>
        <p:spPr>
          <a:xfrm>
            <a:off x="-80441" y="3849861"/>
            <a:ext cx="10898193" cy="3711402"/>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1"/>
              <a:gd name="connsiteY0" fmla="*/ 0 h 3705052"/>
              <a:gd name="connsiteX1" fmla="*/ 10693401 w 10693401"/>
              <a:gd name="connsiteY1" fmla="*/ 2154801 h 3705052"/>
              <a:gd name="connsiteX2" fmla="*/ 10693400 w 10693401"/>
              <a:gd name="connsiteY2" fmla="*/ 3705052 h 3705052"/>
              <a:gd name="connsiteX3" fmla="*/ 0 w 10693401"/>
              <a:gd name="connsiteY3" fmla="*/ 3705052 h 3705052"/>
              <a:gd name="connsiteX4" fmla="*/ 8193 w 10693401"/>
              <a:gd name="connsiteY4" fmla="*/ 0 h 3705052"/>
              <a:gd name="connsiteX0" fmla="*/ 8193 w 10693401"/>
              <a:gd name="connsiteY0" fmla="*/ 0 h 3705052"/>
              <a:gd name="connsiteX1" fmla="*/ 3175 w 10693401"/>
              <a:gd name="connsiteY1" fmla="*/ 4589 h 3705052"/>
              <a:gd name="connsiteX2" fmla="*/ 10693401 w 10693401"/>
              <a:gd name="connsiteY2" fmla="*/ 2154801 h 3705052"/>
              <a:gd name="connsiteX3" fmla="*/ 10693400 w 10693401"/>
              <a:gd name="connsiteY3" fmla="*/ 3705052 h 3705052"/>
              <a:gd name="connsiteX4" fmla="*/ 0 w 10693401"/>
              <a:gd name="connsiteY4" fmla="*/ 3705052 h 3705052"/>
              <a:gd name="connsiteX5" fmla="*/ 8193 w 10693401"/>
              <a:gd name="connsiteY5" fmla="*/ 0 h 3705052"/>
              <a:gd name="connsiteX0" fmla="*/ 1843 w 10693401"/>
              <a:gd name="connsiteY0" fmla="*/ 0 h 3711402"/>
              <a:gd name="connsiteX1" fmla="*/ 3175 w 10693401"/>
              <a:gd name="connsiteY1" fmla="*/ 10939 h 3711402"/>
              <a:gd name="connsiteX2" fmla="*/ 10693401 w 10693401"/>
              <a:gd name="connsiteY2" fmla="*/ 2161151 h 3711402"/>
              <a:gd name="connsiteX3" fmla="*/ 10693400 w 10693401"/>
              <a:gd name="connsiteY3" fmla="*/ 3711402 h 3711402"/>
              <a:gd name="connsiteX4" fmla="*/ 0 w 10693401"/>
              <a:gd name="connsiteY4" fmla="*/ 3711402 h 3711402"/>
              <a:gd name="connsiteX5" fmla="*/ 1843 w 10693401"/>
              <a:gd name="connsiteY5" fmla="*/ 0 h 37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3401" h="3711402">
                <a:moveTo>
                  <a:pt x="1843" y="0"/>
                </a:moveTo>
                <a:cubicBezTo>
                  <a:pt x="5462" y="1530"/>
                  <a:pt x="-444" y="9409"/>
                  <a:pt x="3175" y="10939"/>
                </a:cubicBezTo>
                <a:lnTo>
                  <a:pt x="10693401" y="2161151"/>
                </a:lnTo>
                <a:cubicBezTo>
                  <a:pt x="10693401" y="2677901"/>
                  <a:pt x="10693400" y="3194652"/>
                  <a:pt x="10693400" y="3711402"/>
                </a:cubicBezTo>
                <a:lnTo>
                  <a:pt x="0" y="3711402"/>
                </a:lnTo>
                <a:cubicBezTo>
                  <a:pt x="614" y="2474268"/>
                  <a:pt x="1229" y="1237134"/>
                  <a:pt x="1843" y="0"/>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pic>
        <p:nvPicPr>
          <p:cNvPr id="14" name="Picture 2" descr="Barre.jpg">
            <a:extLst>
              <a:ext uri="{FF2B5EF4-FFF2-40B4-BE49-F238E27FC236}">
                <a16:creationId xmlns:a16="http://schemas.microsoft.com/office/drawing/2014/main" id="{F89D6C16-9223-47AA-AE6C-C0E4481E8865}"/>
              </a:ext>
            </a:extLst>
          </p:cNvPr>
          <p:cNvPicPr preferRelativeResize="0">
            <a:picLocks/>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rot="683514">
            <a:off x="-181298" y="4876005"/>
            <a:ext cx="11099907" cy="858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5" name="Straight Connector 14">
            <a:extLst>
              <a:ext uri="{FF2B5EF4-FFF2-40B4-BE49-F238E27FC236}">
                <a16:creationId xmlns:a16="http://schemas.microsoft.com/office/drawing/2014/main" id="{AD26EBEF-24C4-4B3D-8F79-5020FF8937D4}"/>
              </a:ext>
            </a:extLst>
          </p:cNvPr>
          <p:cNvCxnSpPr>
            <a:cxnSpLocks/>
          </p:cNvCxnSpPr>
          <p:nvPr userDrawn="1"/>
        </p:nvCxnSpPr>
        <p:spPr>
          <a:xfrm>
            <a:off x="544837" y="2169023"/>
            <a:ext cx="1561503"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0E1EC887-81B1-4886-842B-BA3CA50FEFA4}"/>
              </a:ext>
            </a:extLst>
          </p:cNvPr>
          <p:cNvSpPr/>
          <p:nvPr userDrawn="1"/>
        </p:nvSpPr>
        <p:spPr>
          <a:xfrm>
            <a:off x="234132" y="900311"/>
            <a:ext cx="1728192" cy="21764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0A2366D8-6B51-44EE-A61D-9BE6765ADAEE}"/>
              </a:ext>
            </a:extLst>
          </p:cNvPr>
          <p:cNvSpPr/>
          <p:nvPr userDrawn="1"/>
        </p:nvSpPr>
        <p:spPr>
          <a:xfrm>
            <a:off x="0" y="-35793"/>
            <a:ext cx="10693400" cy="32295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3" name="Picture 22">
            <a:extLst>
              <a:ext uri="{FF2B5EF4-FFF2-40B4-BE49-F238E27FC236}">
                <a16:creationId xmlns:a16="http://schemas.microsoft.com/office/drawing/2014/main" id="{642D8295-2FCE-4D5E-BA7F-A048F0DD0B02}"/>
              </a:ext>
            </a:extLst>
          </p:cNvPr>
          <p:cNvPicPr>
            <a:picLocks noChangeAspect="1"/>
          </p:cNvPicPr>
          <p:nvPr userDrawn="1"/>
        </p:nvPicPr>
        <p:blipFill>
          <a:blip r:embed="rId3" cstate="email">
            <a:alphaModFix amt="84000"/>
            <a:extLst>
              <a:ext uri="{28A0092B-C50C-407E-A947-70E740481C1C}">
                <a14:useLocalDpi xmlns:a14="http://schemas.microsoft.com/office/drawing/2010/main"/>
              </a:ext>
            </a:extLst>
          </a:blip>
          <a:stretch>
            <a:fillRect/>
          </a:stretch>
        </p:blipFill>
        <p:spPr>
          <a:xfrm>
            <a:off x="811995" y="-180232"/>
            <a:ext cx="8757578" cy="7561263"/>
          </a:xfrm>
          <a:prstGeom prst="rect">
            <a:avLst/>
          </a:prstGeom>
        </p:spPr>
      </p:pic>
      <p:pic>
        <p:nvPicPr>
          <p:cNvPr id="26" name="Picture 25">
            <a:extLst>
              <a:ext uri="{FF2B5EF4-FFF2-40B4-BE49-F238E27FC236}">
                <a16:creationId xmlns:a16="http://schemas.microsoft.com/office/drawing/2014/main" id="{FA254A17-4723-AA44-8BDB-3EC9BF21DDC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22164" y="6044692"/>
            <a:ext cx="2971800" cy="1092200"/>
          </a:xfrm>
          <a:prstGeom prst="rect">
            <a:avLst/>
          </a:prstGeom>
        </p:spPr>
      </p:pic>
      <p:pic>
        <p:nvPicPr>
          <p:cNvPr id="27" name="Picture 26">
            <a:extLst>
              <a:ext uri="{FF2B5EF4-FFF2-40B4-BE49-F238E27FC236}">
                <a16:creationId xmlns:a16="http://schemas.microsoft.com/office/drawing/2014/main" id="{85EA595F-DE1D-4E40-ACAC-9D47F876D5E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665429" y="6499943"/>
            <a:ext cx="2520280" cy="593007"/>
          </a:xfrm>
          <a:prstGeom prst="rect">
            <a:avLst/>
          </a:prstGeom>
        </p:spPr>
      </p:pic>
    </p:spTree>
    <p:extLst>
      <p:ext uri="{BB962C8B-B14F-4D97-AF65-F5344CB8AC3E}">
        <p14:creationId xmlns:p14="http://schemas.microsoft.com/office/powerpoint/2010/main" val="432356162"/>
      </p:ext>
    </p:extLst>
  </p:cSld>
  <p:clrMapOvr>
    <a:masterClrMapping/>
  </p:clrMapOvr>
  <p:transition spd="slow">
    <p:push/>
  </p:transition>
  <p:extLst>
    <p:ext uri="{DCECCB84-F9BA-43D5-87BE-67443E8EF086}">
      <p15:sldGuideLst xmlns:p15="http://schemas.microsoft.com/office/powerpoint/2012/main">
        <p15:guide id="1" orient="horz" pos="4105">
          <p15:clr>
            <a:srgbClr val="FBAE40"/>
          </p15:clr>
        </p15:guide>
        <p15:guide id="2" orient="horz" pos="4468">
          <p15:clr>
            <a:srgbClr val="FBAE40"/>
          </p15:clr>
        </p15:guide>
        <p15:guide id="3" pos="32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noProof="0"/>
              <a:t>Click to edit slide title</a:t>
            </a:r>
          </a:p>
        </p:txBody>
      </p:sp>
      <p:sp>
        <p:nvSpPr>
          <p:cNvPr id="3" name="Content Placeholder 2"/>
          <p:cNvSpPr>
            <a:spLocks noGrp="1"/>
          </p:cNvSpPr>
          <p:nvPr>
            <p:ph idx="1" hasCustomPrompt="1"/>
          </p:nvPr>
        </p:nvSpPr>
        <p:spPr/>
        <p:txBody>
          <a:bodyPr/>
          <a:lstStyle>
            <a:lvl1pPr marL="342900" indent="-342900">
              <a:buClr>
                <a:srgbClr val="FF9933"/>
              </a:buClr>
              <a:buFont typeface="Wingdings" panose="05000000000000000000" pitchFamily="2" charset="2"/>
              <a:buChar char="§"/>
              <a:defRPr sz="2000">
                <a:latin typeface="Roboto" panose="02000000000000000000" pitchFamily="2" charset="0"/>
                <a:ea typeface="Roboto" panose="02000000000000000000" pitchFamily="2" charset="0"/>
                <a:cs typeface="Roboto" panose="02000000000000000000" pitchFamily="2" charset="0"/>
              </a:defRPr>
            </a:lvl1pPr>
            <a:lvl2pPr marL="800100" indent="-342900">
              <a:buClr>
                <a:srgbClr val="004084"/>
              </a:buClr>
              <a:buFont typeface="Roboto" panose="02000000000000000000" pitchFamily="2" charset="0"/>
              <a:buChar char="−"/>
              <a:defRPr sz="1800">
                <a:latin typeface="Roboto" panose="02000000000000000000" pitchFamily="2" charset="0"/>
                <a:ea typeface="Roboto" panose="02000000000000000000" pitchFamily="2" charset="0"/>
                <a:cs typeface="Roboto" panose="02000000000000000000" pitchFamily="2" charset="0"/>
              </a:defRPr>
            </a:lvl2pPr>
            <a:lvl3pPr marL="1200150" indent="-285750">
              <a:buFont typeface="Roboto" panose="02000000000000000000" pitchFamily="2" charset="0"/>
              <a:buChar char="−"/>
              <a:defRPr sz="1600" i="0">
                <a:solidFill>
                  <a:srgbClr val="004084"/>
                </a:solidFill>
                <a:latin typeface="Roboto" panose="02000000000000000000" pitchFamily="2" charset="0"/>
                <a:ea typeface="Roboto" panose="02000000000000000000" pitchFamily="2" charset="0"/>
                <a:cs typeface="Roboto" panose="02000000000000000000" pitchFamily="2" charset="0"/>
              </a:defRPr>
            </a:lvl3pPr>
          </a:lstStyle>
          <a:p>
            <a:pPr lvl="0"/>
            <a:r>
              <a:rPr lang="en-US" noProof="0"/>
              <a:t>First level</a:t>
            </a:r>
          </a:p>
          <a:p>
            <a:pPr lvl="1"/>
            <a:r>
              <a:rPr lang="en-US" noProof="0"/>
              <a:t>Second level</a:t>
            </a:r>
          </a:p>
          <a:p>
            <a:pPr lvl="2"/>
            <a:r>
              <a:rPr lang="en-US" noProof="0"/>
              <a:t>Third level</a:t>
            </a:r>
          </a:p>
        </p:txBody>
      </p:sp>
    </p:spTree>
    <p:extLst>
      <p:ext uri="{BB962C8B-B14F-4D97-AF65-F5344CB8AC3E}">
        <p14:creationId xmlns:p14="http://schemas.microsoft.com/office/powerpoint/2010/main" val="244559179"/>
      </p:ext>
    </p:extLst>
  </p:cSld>
  <p:clrMapOvr>
    <a:masterClrMapping/>
  </p:clrMapOvr>
  <p:transition spd="slow">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 revers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noProof="0"/>
              <a:t>Click to edit slide title</a:t>
            </a:r>
          </a:p>
        </p:txBody>
      </p:sp>
      <p:sp>
        <p:nvSpPr>
          <p:cNvPr id="3" name="Content Placeholder 2"/>
          <p:cNvSpPr>
            <a:spLocks noGrp="1"/>
          </p:cNvSpPr>
          <p:nvPr>
            <p:ph idx="1" hasCustomPrompt="1"/>
          </p:nvPr>
        </p:nvSpPr>
        <p:spPr/>
        <p:txBody>
          <a:bodyPr/>
          <a:lstStyle>
            <a:lvl1pPr marL="342900" indent="-342900">
              <a:buClr>
                <a:srgbClr val="FF9933"/>
              </a:buClr>
              <a:buFont typeface="Wingdings" panose="05000000000000000000" pitchFamily="2" charset="2"/>
              <a:buChar char="§"/>
              <a:defRPr sz="24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800100" indent="-342900">
              <a:buClr>
                <a:schemeClr val="bg1"/>
              </a:buClr>
              <a:buFont typeface="Roboto" panose="02000000000000000000" pitchFamily="2" charset="0"/>
              <a:buChar char="−"/>
              <a:defRPr sz="2000">
                <a:solidFill>
                  <a:schemeClr val="bg1"/>
                </a:solidFill>
                <a:latin typeface="Roboto" panose="02000000000000000000" pitchFamily="2" charset="0"/>
                <a:ea typeface="Roboto" panose="02000000000000000000" pitchFamily="2" charset="0"/>
                <a:cs typeface="Roboto" panose="02000000000000000000" pitchFamily="2" charset="0"/>
              </a:defRPr>
            </a:lvl2pPr>
            <a:lvl3pPr marL="1200150" indent="-285750">
              <a:buFont typeface="Roboto" panose="02000000000000000000" pitchFamily="2" charset="0"/>
              <a:buChar char="−"/>
              <a:defRPr sz="1600" i="0">
                <a:solidFill>
                  <a:schemeClr val="bg1"/>
                </a:solidFill>
                <a:latin typeface="Roboto" panose="02000000000000000000" pitchFamily="2" charset="0"/>
                <a:ea typeface="Roboto" panose="02000000000000000000" pitchFamily="2" charset="0"/>
                <a:cs typeface="Roboto" panose="02000000000000000000" pitchFamily="2" charset="0"/>
              </a:defRPr>
            </a:lvl3pPr>
          </a:lstStyle>
          <a:p>
            <a:pPr lvl="0"/>
            <a:r>
              <a:rPr lang="en-US" noProof="0"/>
              <a:t>First level</a:t>
            </a:r>
          </a:p>
          <a:p>
            <a:pPr lvl="1"/>
            <a:r>
              <a:rPr lang="en-US" noProof="0"/>
              <a:t>Second level</a:t>
            </a:r>
          </a:p>
          <a:p>
            <a:pPr lvl="2"/>
            <a:r>
              <a:rPr lang="en-US" noProof="0"/>
              <a:t>Third level</a:t>
            </a:r>
          </a:p>
        </p:txBody>
      </p:sp>
      <p:cxnSp>
        <p:nvCxnSpPr>
          <p:cNvPr id="4" name="Straight Connector 3">
            <a:extLst>
              <a:ext uri="{FF2B5EF4-FFF2-40B4-BE49-F238E27FC236}">
                <a16:creationId xmlns:a16="http://schemas.microsoft.com/office/drawing/2014/main" id="{35B9F130-5DD9-49B1-9915-84C423056C0E}"/>
              </a:ext>
            </a:extLst>
          </p:cNvPr>
          <p:cNvCxnSpPr>
            <a:cxnSpLocks/>
          </p:cNvCxnSpPr>
          <p:nvPr userDrawn="1"/>
        </p:nvCxnSpPr>
        <p:spPr>
          <a:xfrm>
            <a:off x="551981" y="1044327"/>
            <a:ext cx="1211312" cy="0"/>
          </a:xfrm>
          <a:prstGeom prst="line">
            <a:avLst/>
          </a:prstGeom>
          <a:ln w="57150" cap="rnd">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6443348"/>
      </p:ext>
    </p:extLst>
  </p:cSld>
  <p:clrMapOvr>
    <a:masterClrMapping/>
  </p:clrMapOvr>
  <p:transition spd="slow">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4988" y="180231"/>
            <a:ext cx="9623425" cy="864096"/>
          </a:xfrm>
        </p:spPr>
        <p:txBody>
          <a:bodyPr/>
          <a:lstStyle>
            <a:lvl1pPr>
              <a:defRPr/>
            </a:lvl1pPr>
          </a:lstStyle>
          <a:p>
            <a:r>
              <a:rPr lang="en-US"/>
              <a:t>Click to edit slide title</a:t>
            </a:r>
          </a:p>
        </p:txBody>
      </p:sp>
    </p:spTree>
    <p:extLst>
      <p:ext uri="{BB962C8B-B14F-4D97-AF65-F5344CB8AC3E}">
        <p14:creationId xmlns:p14="http://schemas.microsoft.com/office/powerpoint/2010/main" val="3045199763"/>
      </p:ext>
    </p:extLst>
  </p:cSld>
  <p:clrMapOvr>
    <a:masterClrMapping/>
  </p:clrMapOvr>
  <p:transition spd="slow">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1_Title Only with UN watermar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9672CB-8785-4463-9030-C4587EEF7A80}"/>
              </a:ext>
            </a:extLst>
          </p:cNvPr>
          <p:cNvPicPr>
            <a:picLocks noChangeAspect="1"/>
          </p:cNvPicPr>
          <p:nvPr userDrawn="1"/>
        </p:nvPicPr>
        <p:blipFill>
          <a:blip r:embed="rId2" cstate="email">
            <a:alphaModFix amt="84000"/>
            <a:extLst>
              <a:ext uri="{28A0092B-C50C-407E-A947-70E740481C1C}">
                <a14:useLocalDpi xmlns:a14="http://schemas.microsoft.com/office/drawing/2010/main"/>
              </a:ext>
            </a:extLst>
          </a:blip>
          <a:stretch>
            <a:fillRect/>
          </a:stretch>
        </p:blipFill>
        <p:spPr>
          <a:xfrm>
            <a:off x="811995" y="-180232"/>
            <a:ext cx="8757578" cy="7561263"/>
          </a:xfrm>
          <a:prstGeom prst="rect">
            <a:avLst/>
          </a:prstGeom>
        </p:spPr>
      </p:pic>
      <p:sp>
        <p:nvSpPr>
          <p:cNvPr id="2" name="Title 1"/>
          <p:cNvSpPr>
            <a:spLocks noGrp="1"/>
          </p:cNvSpPr>
          <p:nvPr>
            <p:ph type="title" hasCustomPrompt="1"/>
          </p:nvPr>
        </p:nvSpPr>
        <p:spPr>
          <a:xfrm>
            <a:off x="534988" y="180231"/>
            <a:ext cx="9623425" cy="864096"/>
          </a:xfrm>
        </p:spPr>
        <p:txBody>
          <a:bodyPr/>
          <a:lstStyle>
            <a:lvl1pPr>
              <a:defRPr/>
            </a:lvl1pPr>
          </a:lstStyle>
          <a:p>
            <a:r>
              <a:rPr lang="en-US"/>
              <a:t>Click to edit slide title</a:t>
            </a:r>
          </a:p>
        </p:txBody>
      </p:sp>
    </p:spTree>
    <p:extLst>
      <p:ext uri="{BB962C8B-B14F-4D97-AF65-F5344CB8AC3E}">
        <p14:creationId xmlns:p14="http://schemas.microsoft.com/office/powerpoint/2010/main" val="2396399839"/>
      </p:ext>
    </p:extLst>
  </p:cSld>
  <p:clrMapOvr>
    <a:masterClrMapping/>
  </p:clrMapOvr>
  <p:transition spd="slow">
    <p:pu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0EB3C3-6AB0-4A5B-A95B-D8185DB5F033}"/>
              </a:ext>
            </a:extLst>
          </p:cNvPr>
          <p:cNvSpPr/>
          <p:nvPr userDrawn="1"/>
        </p:nvSpPr>
        <p:spPr>
          <a:xfrm>
            <a:off x="306140" y="828303"/>
            <a:ext cx="1872208" cy="43204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70357869"/>
      </p:ext>
    </p:extLst>
  </p:cSld>
  <p:clrMapOvr>
    <a:masterClrMapping/>
  </p:clrMapOvr>
  <p:transition spd="slow">
    <p:pu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slide title</a:t>
            </a:r>
          </a:p>
        </p:txBody>
      </p:sp>
      <p:sp>
        <p:nvSpPr>
          <p:cNvPr id="3" name="Content Placeholder 2"/>
          <p:cNvSpPr>
            <a:spLocks noGrp="1"/>
          </p:cNvSpPr>
          <p:nvPr>
            <p:ph sz="half" idx="1" hasCustomPrompt="1"/>
          </p:nvPr>
        </p:nvSpPr>
        <p:spPr>
          <a:xfrm>
            <a:off x="534988" y="1476375"/>
            <a:ext cx="4735512" cy="5329286"/>
          </a:xfrm>
        </p:spPr>
        <p:txBody>
          <a:bodyPr/>
          <a:lstStyle>
            <a:lvl1pPr>
              <a:defRPr sz="2000"/>
            </a:lvl1pPr>
            <a:lvl2pPr>
              <a:defRPr sz="1600"/>
            </a:lvl2pPr>
            <a:lvl3pPr>
              <a:defRPr sz="1500"/>
            </a:lvl3pPr>
            <a:lvl4pPr>
              <a:defRPr sz="1800"/>
            </a:lvl4pPr>
            <a:lvl5pPr>
              <a:defRPr sz="1800"/>
            </a:lvl5pPr>
            <a:lvl6pPr>
              <a:defRPr sz="1800"/>
            </a:lvl6pPr>
            <a:lvl7pPr>
              <a:defRPr sz="1800"/>
            </a:lvl7pPr>
            <a:lvl8pPr>
              <a:defRPr sz="1800"/>
            </a:lvl8pPr>
            <a:lvl9pPr>
              <a:defRPr sz="1800"/>
            </a:lvl9pPr>
          </a:lstStyle>
          <a:p>
            <a:pPr lvl="0"/>
            <a:r>
              <a:rPr lang="fr-CH"/>
              <a:t>Click to </a:t>
            </a:r>
            <a:r>
              <a:rPr lang="fr-CH" err="1"/>
              <a:t>edit</a:t>
            </a:r>
            <a:r>
              <a:rPr lang="fr-CH"/>
              <a:t> Master </a:t>
            </a:r>
            <a:r>
              <a:rPr lang="fr-CH" err="1"/>
              <a:t>text</a:t>
            </a:r>
            <a:r>
              <a:rPr lang="fr-CH"/>
              <a:t> styles</a:t>
            </a:r>
          </a:p>
          <a:p>
            <a:pPr lvl="1"/>
            <a:r>
              <a:rPr lang="fr-CH"/>
              <a:t>Second </a:t>
            </a:r>
            <a:r>
              <a:rPr lang="fr-CH" err="1"/>
              <a:t>level</a:t>
            </a:r>
            <a:endParaRPr lang="fr-CH"/>
          </a:p>
        </p:txBody>
      </p:sp>
      <p:sp>
        <p:nvSpPr>
          <p:cNvPr id="4" name="Content Placeholder 3"/>
          <p:cNvSpPr>
            <a:spLocks noGrp="1"/>
          </p:cNvSpPr>
          <p:nvPr>
            <p:ph sz="half" idx="2" hasCustomPrompt="1"/>
          </p:nvPr>
        </p:nvSpPr>
        <p:spPr>
          <a:xfrm>
            <a:off x="5422900" y="1476375"/>
            <a:ext cx="4735513" cy="5329286"/>
          </a:xfrm>
        </p:spPr>
        <p:txBody>
          <a:bodyPr/>
          <a:lstStyle>
            <a:lvl1pPr>
              <a:defRPr sz="2000"/>
            </a:lvl1pPr>
            <a:lvl2pPr>
              <a:defRPr sz="1600"/>
            </a:lvl2pPr>
            <a:lvl3pPr>
              <a:defRPr sz="1500"/>
            </a:lvl3pPr>
            <a:lvl4pPr>
              <a:defRPr sz="1800"/>
            </a:lvl4pPr>
            <a:lvl5pPr>
              <a:defRPr sz="1800"/>
            </a:lvl5pPr>
            <a:lvl6pPr>
              <a:defRPr sz="1800"/>
            </a:lvl6pPr>
            <a:lvl7pPr>
              <a:defRPr sz="1800"/>
            </a:lvl7pPr>
            <a:lvl8pPr>
              <a:defRPr sz="1800"/>
            </a:lvl8pPr>
            <a:lvl9pPr>
              <a:defRPr sz="1800"/>
            </a:lvl9pPr>
          </a:lstStyle>
          <a:p>
            <a:pPr lvl="0"/>
            <a:r>
              <a:rPr lang="fr-CH"/>
              <a:t>Click to </a:t>
            </a:r>
            <a:r>
              <a:rPr lang="fr-CH" err="1"/>
              <a:t>edit</a:t>
            </a:r>
            <a:r>
              <a:rPr lang="fr-CH"/>
              <a:t> Master </a:t>
            </a:r>
            <a:r>
              <a:rPr lang="fr-CH" err="1"/>
              <a:t>text</a:t>
            </a:r>
            <a:r>
              <a:rPr lang="fr-CH"/>
              <a:t> styles</a:t>
            </a:r>
          </a:p>
          <a:p>
            <a:pPr lvl="1"/>
            <a:r>
              <a:rPr lang="fr-CH"/>
              <a:t>Second </a:t>
            </a:r>
            <a:r>
              <a:rPr lang="fr-CH" err="1"/>
              <a:t>level</a:t>
            </a:r>
            <a:endParaRPr lang="fr-CH"/>
          </a:p>
        </p:txBody>
      </p:sp>
    </p:spTree>
    <p:extLst>
      <p:ext uri="{BB962C8B-B14F-4D97-AF65-F5344CB8AC3E}">
        <p14:creationId xmlns:p14="http://schemas.microsoft.com/office/powerpoint/2010/main" val="3898050894"/>
      </p:ext>
    </p:extLst>
  </p:cSld>
  <p:clrMapOvr>
    <a:masterClrMapping/>
  </p:clrMapOvr>
  <p:transition spd="slow">
    <p:pu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with header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slide title</a:t>
            </a:r>
          </a:p>
        </p:txBody>
      </p:sp>
      <p:sp>
        <p:nvSpPr>
          <p:cNvPr id="3" name="Content Placeholder 2"/>
          <p:cNvSpPr>
            <a:spLocks noGrp="1"/>
          </p:cNvSpPr>
          <p:nvPr>
            <p:ph sz="half" idx="1" hasCustomPrompt="1"/>
          </p:nvPr>
        </p:nvSpPr>
        <p:spPr>
          <a:xfrm>
            <a:off x="534988" y="2124447"/>
            <a:ext cx="4608388" cy="4681214"/>
          </a:xfrm>
        </p:spPr>
        <p:txBody>
          <a:bodyPr/>
          <a:lstStyle>
            <a:lvl1pPr>
              <a:defRPr sz="1800"/>
            </a:lvl1pPr>
            <a:lvl2pPr>
              <a:defRPr sz="1400"/>
            </a:lvl2pPr>
            <a:lvl3pPr>
              <a:defRPr sz="1500"/>
            </a:lvl3pPr>
            <a:lvl4pPr>
              <a:defRPr sz="1800"/>
            </a:lvl4pPr>
            <a:lvl5pPr>
              <a:defRPr sz="1800"/>
            </a:lvl5pPr>
            <a:lvl6pPr>
              <a:defRPr sz="1800"/>
            </a:lvl6pPr>
            <a:lvl7pPr>
              <a:defRPr sz="1800"/>
            </a:lvl7pPr>
            <a:lvl8pPr>
              <a:defRPr sz="1800"/>
            </a:lvl8pPr>
            <a:lvl9pPr>
              <a:defRPr sz="1800"/>
            </a:lvl9pPr>
          </a:lstStyle>
          <a:p>
            <a:pPr lvl="0"/>
            <a:r>
              <a:rPr lang="fr-CH"/>
              <a:t>Click to </a:t>
            </a:r>
            <a:r>
              <a:rPr lang="fr-CH" err="1"/>
              <a:t>edit</a:t>
            </a:r>
            <a:r>
              <a:rPr lang="fr-CH"/>
              <a:t> Master </a:t>
            </a:r>
            <a:r>
              <a:rPr lang="fr-CH" err="1"/>
              <a:t>text</a:t>
            </a:r>
            <a:r>
              <a:rPr lang="fr-CH"/>
              <a:t> styles</a:t>
            </a:r>
          </a:p>
          <a:p>
            <a:pPr lvl="1"/>
            <a:r>
              <a:rPr lang="fr-CH"/>
              <a:t>Second </a:t>
            </a:r>
            <a:r>
              <a:rPr lang="fr-CH" err="1"/>
              <a:t>level</a:t>
            </a:r>
            <a:endParaRPr lang="fr-CH"/>
          </a:p>
        </p:txBody>
      </p:sp>
      <p:sp>
        <p:nvSpPr>
          <p:cNvPr id="4" name="Content Placeholder 3"/>
          <p:cNvSpPr>
            <a:spLocks noGrp="1"/>
          </p:cNvSpPr>
          <p:nvPr>
            <p:ph sz="half" idx="2" hasCustomPrompt="1"/>
          </p:nvPr>
        </p:nvSpPr>
        <p:spPr>
          <a:xfrm>
            <a:off x="5550025" y="2124447"/>
            <a:ext cx="4608388" cy="4681214"/>
          </a:xfrm>
        </p:spPr>
        <p:txBody>
          <a:bodyPr/>
          <a:lstStyle>
            <a:lvl1pPr>
              <a:defRPr sz="1800"/>
            </a:lvl1pPr>
            <a:lvl2pPr>
              <a:defRPr sz="1400"/>
            </a:lvl2pPr>
            <a:lvl3pPr>
              <a:defRPr sz="1500"/>
            </a:lvl3pPr>
            <a:lvl4pPr>
              <a:defRPr sz="1800"/>
            </a:lvl4pPr>
            <a:lvl5pPr>
              <a:defRPr sz="1800"/>
            </a:lvl5pPr>
            <a:lvl6pPr>
              <a:defRPr sz="1800"/>
            </a:lvl6pPr>
            <a:lvl7pPr>
              <a:defRPr sz="1800"/>
            </a:lvl7pPr>
            <a:lvl8pPr>
              <a:defRPr sz="1800"/>
            </a:lvl8pPr>
            <a:lvl9pPr>
              <a:defRPr sz="1800"/>
            </a:lvl9pPr>
          </a:lstStyle>
          <a:p>
            <a:pPr lvl="0"/>
            <a:r>
              <a:rPr lang="fr-CH"/>
              <a:t>Click to </a:t>
            </a:r>
            <a:r>
              <a:rPr lang="fr-CH" err="1"/>
              <a:t>edit</a:t>
            </a:r>
            <a:r>
              <a:rPr lang="fr-CH"/>
              <a:t> Master </a:t>
            </a:r>
            <a:r>
              <a:rPr lang="fr-CH" err="1"/>
              <a:t>text</a:t>
            </a:r>
            <a:r>
              <a:rPr lang="fr-CH"/>
              <a:t> styles</a:t>
            </a:r>
          </a:p>
          <a:p>
            <a:pPr lvl="1"/>
            <a:r>
              <a:rPr lang="fr-CH"/>
              <a:t>Second </a:t>
            </a:r>
            <a:r>
              <a:rPr lang="fr-CH" err="1"/>
              <a:t>level</a:t>
            </a:r>
            <a:endParaRPr lang="fr-CH"/>
          </a:p>
        </p:txBody>
      </p:sp>
      <p:sp>
        <p:nvSpPr>
          <p:cNvPr id="5" name="Text Placeholder 6">
            <a:extLst>
              <a:ext uri="{FF2B5EF4-FFF2-40B4-BE49-F238E27FC236}">
                <a16:creationId xmlns:a16="http://schemas.microsoft.com/office/drawing/2014/main" id="{80EC4B88-2B9B-4B17-8EB4-8D6A873AC988}"/>
              </a:ext>
            </a:extLst>
          </p:cNvPr>
          <p:cNvSpPr>
            <a:spLocks noGrp="1"/>
          </p:cNvSpPr>
          <p:nvPr>
            <p:ph type="body" sz="quarter" idx="11"/>
          </p:nvPr>
        </p:nvSpPr>
        <p:spPr>
          <a:xfrm>
            <a:off x="534987" y="1476375"/>
            <a:ext cx="4595689" cy="576263"/>
          </a:xfrm>
          <a:solidFill>
            <a:schemeClr val="accent6">
              <a:lumMod val="40000"/>
              <a:lumOff val="60000"/>
            </a:schemeClr>
          </a:solidFill>
        </p:spPr>
        <p:txBody>
          <a:bodyPr anchor="ctr"/>
          <a:lstStyle>
            <a:lvl1pPr marL="0" indent="0" algn="ctr">
              <a:buNone/>
              <a:defRPr sz="18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en-US"/>
              <a:t>Edit Master text styles</a:t>
            </a:r>
          </a:p>
        </p:txBody>
      </p:sp>
      <p:sp>
        <p:nvSpPr>
          <p:cNvPr id="6" name="Text Placeholder 6">
            <a:extLst>
              <a:ext uri="{FF2B5EF4-FFF2-40B4-BE49-F238E27FC236}">
                <a16:creationId xmlns:a16="http://schemas.microsoft.com/office/drawing/2014/main" id="{2569BACE-1B3A-4C7D-81B9-7CF8A9937B32}"/>
              </a:ext>
            </a:extLst>
          </p:cNvPr>
          <p:cNvSpPr>
            <a:spLocks noGrp="1"/>
          </p:cNvSpPr>
          <p:nvPr>
            <p:ph type="body" sz="quarter" idx="12"/>
          </p:nvPr>
        </p:nvSpPr>
        <p:spPr>
          <a:xfrm>
            <a:off x="5562724" y="1489710"/>
            <a:ext cx="4608388" cy="576263"/>
          </a:xfrm>
          <a:solidFill>
            <a:schemeClr val="accent6">
              <a:lumMod val="40000"/>
              <a:lumOff val="60000"/>
            </a:schemeClr>
          </a:solidFill>
        </p:spPr>
        <p:txBody>
          <a:bodyPr anchor="ctr"/>
          <a:lstStyle>
            <a:lvl1pPr marL="0" indent="0" algn="ctr">
              <a:buNone/>
              <a:defRPr sz="18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en-US"/>
              <a:t>Edit Master text styles</a:t>
            </a:r>
          </a:p>
        </p:txBody>
      </p:sp>
    </p:spTree>
    <p:extLst>
      <p:ext uri="{BB962C8B-B14F-4D97-AF65-F5344CB8AC3E}">
        <p14:creationId xmlns:p14="http://schemas.microsoft.com/office/powerpoint/2010/main" val="397174786"/>
      </p:ext>
    </p:extLst>
  </p:cSld>
  <p:clrMapOvr>
    <a:masterClrMapping/>
  </p:clrMapOvr>
  <p:transition spd="slow">
    <p:push/>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s with quo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slide title</a:t>
            </a:r>
          </a:p>
        </p:txBody>
      </p:sp>
      <p:sp>
        <p:nvSpPr>
          <p:cNvPr id="3" name="Content Placeholder 2"/>
          <p:cNvSpPr>
            <a:spLocks noGrp="1"/>
          </p:cNvSpPr>
          <p:nvPr>
            <p:ph sz="half" idx="1" hasCustomPrompt="1"/>
          </p:nvPr>
        </p:nvSpPr>
        <p:spPr>
          <a:xfrm>
            <a:off x="534988" y="1476375"/>
            <a:ext cx="5099744" cy="5329286"/>
          </a:xfrm>
        </p:spPr>
        <p:txBody>
          <a:bodyPr/>
          <a:lstStyle>
            <a:lvl1pPr>
              <a:defRPr sz="2000"/>
            </a:lvl1pPr>
            <a:lvl2pPr>
              <a:defRPr sz="1600"/>
            </a:lvl2pPr>
            <a:lvl3pPr>
              <a:defRPr sz="1500"/>
            </a:lvl3pPr>
            <a:lvl4pPr>
              <a:defRPr sz="1800"/>
            </a:lvl4pPr>
            <a:lvl5pPr>
              <a:defRPr sz="1800"/>
            </a:lvl5pPr>
            <a:lvl6pPr>
              <a:defRPr sz="1800"/>
            </a:lvl6pPr>
            <a:lvl7pPr>
              <a:defRPr sz="1800"/>
            </a:lvl7pPr>
            <a:lvl8pPr>
              <a:defRPr sz="1800"/>
            </a:lvl8pPr>
            <a:lvl9pPr>
              <a:defRPr sz="1800"/>
            </a:lvl9pPr>
          </a:lstStyle>
          <a:p>
            <a:pPr lvl="0"/>
            <a:r>
              <a:rPr lang="fr-CH"/>
              <a:t>Click to </a:t>
            </a:r>
            <a:r>
              <a:rPr lang="fr-CH" err="1"/>
              <a:t>edit</a:t>
            </a:r>
            <a:r>
              <a:rPr lang="fr-CH"/>
              <a:t> Master </a:t>
            </a:r>
            <a:r>
              <a:rPr lang="fr-CH" err="1"/>
              <a:t>text</a:t>
            </a:r>
            <a:r>
              <a:rPr lang="fr-CH"/>
              <a:t> styles</a:t>
            </a:r>
          </a:p>
          <a:p>
            <a:pPr lvl="1"/>
            <a:r>
              <a:rPr lang="fr-CH"/>
              <a:t>Second </a:t>
            </a:r>
            <a:r>
              <a:rPr lang="fr-CH" err="1"/>
              <a:t>level</a:t>
            </a:r>
            <a:endParaRPr lang="fr-CH"/>
          </a:p>
        </p:txBody>
      </p:sp>
      <p:sp>
        <p:nvSpPr>
          <p:cNvPr id="5" name="Text Placeholder 6">
            <a:extLst>
              <a:ext uri="{FF2B5EF4-FFF2-40B4-BE49-F238E27FC236}">
                <a16:creationId xmlns:a16="http://schemas.microsoft.com/office/drawing/2014/main" id="{857C79FE-5112-4BC6-8CBC-E4199CDA919A}"/>
              </a:ext>
            </a:extLst>
          </p:cNvPr>
          <p:cNvSpPr>
            <a:spLocks noGrp="1"/>
          </p:cNvSpPr>
          <p:nvPr>
            <p:ph type="body" sz="quarter" idx="11" hasCustomPrompt="1"/>
          </p:nvPr>
        </p:nvSpPr>
        <p:spPr>
          <a:xfrm>
            <a:off x="6097711" y="1476375"/>
            <a:ext cx="4595689" cy="6084888"/>
          </a:xfrm>
          <a:solidFill>
            <a:schemeClr val="accent6">
              <a:lumMod val="40000"/>
              <a:lumOff val="60000"/>
            </a:schemeClr>
          </a:solidFill>
        </p:spPr>
        <p:txBody>
          <a:bodyPr anchor="ctr"/>
          <a:lstStyle>
            <a:lvl1pPr marL="0" indent="0" algn="ctr">
              <a:buNone/>
              <a:defRPr sz="2800">
                <a:latin typeface="Roboto Slab" pitchFamily="2" charset="0"/>
                <a:ea typeface="Roboto Slab" pitchFamily="2" charset="0"/>
                <a:cs typeface="Roboto Black" panose="02000000000000000000" pitchFamily="2" charset="0"/>
              </a:defRPr>
            </a:lvl1pPr>
          </a:lstStyle>
          <a:p>
            <a:pPr lvl="0"/>
            <a:r>
              <a:rPr lang="en-US">
                <a:latin typeface="Roboto Slab" pitchFamily="2" charset="0"/>
                <a:ea typeface="Roboto Slab" pitchFamily="2" charset="0"/>
              </a:rPr>
              <a:t>Insert quote here</a:t>
            </a:r>
            <a:endParaRPr lang="en-GB"/>
          </a:p>
        </p:txBody>
      </p:sp>
    </p:spTree>
    <p:extLst>
      <p:ext uri="{BB962C8B-B14F-4D97-AF65-F5344CB8AC3E}">
        <p14:creationId xmlns:p14="http://schemas.microsoft.com/office/powerpoint/2010/main" val="3213444645"/>
      </p:ext>
    </p:extLst>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with image 1">
    <p:spTree>
      <p:nvGrpSpPr>
        <p:cNvPr id="1" name=""/>
        <p:cNvGrpSpPr/>
        <p:nvPr/>
      </p:nvGrpSpPr>
      <p:grpSpPr>
        <a:xfrm>
          <a:off x="0" y="0"/>
          <a:ext cx="0" cy="0"/>
          <a:chOff x="0" y="0"/>
          <a:chExt cx="0" cy="0"/>
        </a:xfrm>
      </p:grpSpPr>
      <p:pic>
        <p:nvPicPr>
          <p:cNvPr id="27" name="Picture 26" descr="A person riding a bike down a dirt road&#10;&#10;Description automatically generated">
            <a:extLst>
              <a:ext uri="{FF2B5EF4-FFF2-40B4-BE49-F238E27FC236}">
                <a16:creationId xmlns:a16="http://schemas.microsoft.com/office/drawing/2014/main" id="{4ED434B6-E5C8-4B87-9246-77439CB3DE6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761" y="1548384"/>
            <a:ext cx="10848011" cy="6012880"/>
          </a:xfrm>
          <a:prstGeom prst="rect">
            <a:avLst/>
          </a:prstGeom>
        </p:spPr>
      </p:pic>
      <p:sp>
        <p:nvSpPr>
          <p:cNvPr id="8" name="Rectangle 6"/>
          <p:cNvSpPr/>
          <p:nvPr/>
        </p:nvSpPr>
        <p:spPr>
          <a:xfrm rot="10800000">
            <a:off x="-6883" y="-35793"/>
            <a:ext cx="10700281" cy="5400600"/>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2613617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8193 w 10693400"/>
              <a:gd name="connsiteY4" fmla="*/ 2613617 h 6318669"/>
              <a:gd name="connsiteX0" fmla="*/ 1310942 w 10693400"/>
              <a:gd name="connsiteY0" fmla="*/ 3916329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1310942 w 10693400"/>
              <a:gd name="connsiteY4" fmla="*/ 3916329 h 6318669"/>
              <a:gd name="connsiteX0" fmla="*/ 0 w 10701594"/>
              <a:gd name="connsiteY0" fmla="*/ 4219476 h 6318669"/>
              <a:gd name="connsiteX1" fmla="*/ 10693401 w 10701594"/>
              <a:gd name="connsiteY1" fmla="*/ 0 h 6318669"/>
              <a:gd name="connsiteX2" fmla="*/ 10701594 w 10701594"/>
              <a:gd name="connsiteY2" fmla="*/ 6318669 h 6318669"/>
              <a:gd name="connsiteX3" fmla="*/ 8194 w 10701594"/>
              <a:gd name="connsiteY3" fmla="*/ 6318669 h 6318669"/>
              <a:gd name="connsiteX4" fmla="*/ 0 w 10701594"/>
              <a:gd name="connsiteY4" fmla="*/ 4219476 h 6318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1594" h="6318669">
                <a:moveTo>
                  <a:pt x="0" y="4219476"/>
                </a:moveTo>
                <a:lnTo>
                  <a:pt x="10693401" y="0"/>
                </a:lnTo>
                <a:lnTo>
                  <a:pt x="10701594" y="6318669"/>
                </a:lnTo>
                <a:lnTo>
                  <a:pt x="8194" y="6318669"/>
                </a:lnTo>
                <a:cubicBezTo>
                  <a:pt x="5463" y="5618938"/>
                  <a:pt x="2731" y="4919207"/>
                  <a:pt x="0" y="4219476"/>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sp>
        <p:nvSpPr>
          <p:cNvPr id="7" name="Rectangle 6"/>
          <p:cNvSpPr/>
          <p:nvPr/>
        </p:nvSpPr>
        <p:spPr>
          <a:xfrm>
            <a:off x="-6877" y="3849861"/>
            <a:ext cx="10700277" cy="3711402"/>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1"/>
              <a:gd name="connsiteY0" fmla="*/ 0 h 3705052"/>
              <a:gd name="connsiteX1" fmla="*/ 10693401 w 10693401"/>
              <a:gd name="connsiteY1" fmla="*/ 2154801 h 3705052"/>
              <a:gd name="connsiteX2" fmla="*/ 10693400 w 10693401"/>
              <a:gd name="connsiteY2" fmla="*/ 3705052 h 3705052"/>
              <a:gd name="connsiteX3" fmla="*/ 0 w 10693401"/>
              <a:gd name="connsiteY3" fmla="*/ 3705052 h 3705052"/>
              <a:gd name="connsiteX4" fmla="*/ 8193 w 10693401"/>
              <a:gd name="connsiteY4" fmla="*/ 0 h 3705052"/>
              <a:gd name="connsiteX0" fmla="*/ 8193 w 10693401"/>
              <a:gd name="connsiteY0" fmla="*/ 0 h 3705052"/>
              <a:gd name="connsiteX1" fmla="*/ 3175 w 10693401"/>
              <a:gd name="connsiteY1" fmla="*/ 4589 h 3705052"/>
              <a:gd name="connsiteX2" fmla="*/ 10693401 w 10693401"/>
              <a:gd name="connsiteY2" fmla="*/ 2154801 h 3705052"/>
              <a:gd name="connsiteX3" fmla="*/ 10693400 w 10693401"/>
              <a:gd name="connsiteY3" fmla="*/ 3705052 h 3705052"/>
              <a:gd name="connsiteX4" fmla="*/ 0 w 10693401"/>
              <a:gd name="connsiteY4" fmla="*/ 3705052 h 3705052"/>
              <a:gd name="connsiteX5" fmla="*/ 8193 w 10693401"/>
              <a:gd name="connsiteY5" fmla="*/ 0 h 3705052"/>
              <a:gd name="connsiteX0" fmla="*/ 1843 w 10693401"/>
              <a:gd name="connsiteY0" fmla="*/ 0 h 3711402"/>
              <a:gd name="connsiteX1" fmla="*/ 3175 w 10693401"/>
              <a:gd name="connsiteY1" fmla="*/ 10939 h 3711402"/>
              <a:gd name="connsiteX2" fmla="*/ 10693401 w 10693401"/>
              <a:gd name="connsiteY2" fmla="*/ 2161151 h 3711402"/>
              <a:gd name="connsiteX3" fmla="*/ 10693400 w 10693401"/>
              <a:gd name="connsiteY3" fmla="*/ 3711402 h 3711402"/>
              <a:gd name="connsiteX4" fmla="*/ 0 w 10693401"/>
              <a:gd name="connsiteY4" fmla="*/ 3711402 h 3711402"/>
              <a:gd name="connsiteX5" fmla="*/ 1843 w 10693401"/>
              <a:gd name="connsiteY5" fmla="*/ 0 h 37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3401" h="3711402">
                <a:moveTo>
                  <a:pt x="1843" y="0"/>
                </a:moveTo>
                <a:cubicBezTo>
                  <a:pt x="5462" y="1530"/>
                  <a:pt x="-444" y="9409"/>
                  <a:pt x="3175" y="10939"/>
                </a:cubicBezTo>
                <a:lnTo>
                  <a:pt x="10693401" y="2161151"/>
                </a:lnTo>
                <a:cubicBezTo>
                  <a:pt x="10693401" y="2677901"/>
                  <a:pt x="10693400" y="3194652"/>
                  <a:pt x="10693400" y="3711402"/>
                </a:cubicBezTo>
                <a:lnTo>
                  <a:pt x="0" y="3711402"/>
                </a:lnTo>
                <a:cubicBezTo>
                  <a:pt x="614" y="2474268"/>
                  <a:pt x="1229" y="1237134"/>
                  <a:pt x="1843" y="0"/>
                </a:cubicBezTo>
                <a:close/>
              </a:path>
            </a:pathLst>
          </a:custGeom>
          <a:solidFill>
            <a:schemeClr val="tx1">
              <a:alpha val="8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cxnSp>
        <p:nvCxnSpPr>
          <p:cNvPr id="19" name="Straight Connector 18">
            <a:extLst>
              <a:ext uri="{FF2B5EF4-FFF2-40B4-BE49-F238E27FC236}">
                <a16:creationId xmlns:a16="http://schemas.microsoft.com/office/drawing/2014/main" id="{FCB66B94-C877-4044-B876-FF4AAD4F5EA5}"/>
              </a:ext>
            </a:extLst>
          </p:cNvPr>
          <p:cNvCxnSpPr>
            <a:cxnSpLocks/>
          </p:cNvCxnSpPr>
          <p:nvPr/>
        </p:nvCxnSpPr>
        <p:spPr>
          <a:xfrm>
            <a:off x="544837" y="2169023"/>
            <a:ext cx="1561503"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sp>
        <p:nvSpPr>
          <p:cNvPr id="13" name="Rectangle 6">
            <a:extLst>
              <a:ext uri="{FF2B5EF4-FFF2-40B4-BE49-F238E27FC236}">
                <a16:creationId xmlns:a16="http://schemas.microsoft.com/office/drawing/2014/main" id="{59389535-DF29-43CF-AD8B-3ACEDD3DEBF5}"/>
              </a:ext>
            </a:extLst>
          </p:cNvPr>
          <p:cNvSpPr/>
          <p:nvPr userDrawn="1"/>
        </p:nvSpPr>
        <p:spPr>
          <a:xfrm rot="10800000">
            <a:off x="-92765" y="-35793"/>
            <a:ext cx="10848013" cy="5400600"/>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2613617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8193 w 10693400"/>
              <a:gd name="connsiteY4" fmla="*/ 2613617 h 6318669"/>
              <a:gd name="connsiteX0" fmla="*/ 1310942 w 10693400"/>
              <a:gd name="connsiteY0" fmla="*/ 3916329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1310942 w 10693400"/>
              <a:gd name="connsiteY4" fmla="*/ 3916329 h 6318669"/>
              <a:gd name="connsiteX0" fmla="*/ 0 w 10701594"/>
              <a:gd name="connsiteY0" fmla="*/ 4219476 h 6318669"/>
              <a:gd name="connsiteX1" fmla="*/ 10693401 w 10701594"/>
              <a:gd name="connsiteY1" fmla="*/ 0 h 6318669"/>
              <a:gd name="connsiteX2" fmla="*/ 10701594 w 10701594"/>
              <a:gd name="connsiteY2" fmla="*/ 6318669 h 6318669"/>
              <a:gd name="connsiteX3" fmla="*/ 8194 w 10701594"/>
              <a:gd name="connsiteY3" fmla="*/ 6318669 h 6318669"/>
              <a:gd name="connsiteX4" fmla="*/ 0 w 10701594"/>
              <a:gd name="connsiteY4" fmla="*/ 4219476 h 6318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1594" h="6318669">
                <a:moveTo>
                  <a:pt x="0" y="4219476"/>
                </a:moveTo>
                <a:lnTo>
                  <a:pt x="10693401" y="0"/>
                </a:lnTo>
                <a:lnTo>
                  <a:pt x="10701594" y="6318669"/>
                </a:lnTo>
                <a:lnTo>
                  <a:pt x="8194" y="6318669"/>
                </a:lnTo>
                <a:cubicBezTo>
                  <a:pt x="5463" y="5618938"/>
                  <a:pt x="2731" y="4919207"/>
                  <a:pt x="0" y="4219476"/>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sp>
        <p:nvSpPr>
          <p:cNvPr id="15" name="Rectangle 6">
            <a:extLst>
              <a:ext uri="{FF2B5EF4-FFF2-40B4-BE49-F238E27FC236}">
                <a16:creationId xmlns:a16="http://schemas.microsoft.com/office/drawing/2014/main" id="{B98D6954-A659-46FC-BD3B-3B4758E64D85}"/>
              </a:ext>
            </a:extLst>
          </p:cNvPr>
          <p:cNvSpPr/>
          <p:nvPr userDrawn="1"/>
        </p:nvSpPr>
        <p:spPr>
          <a:xfrm>
            <a:off x="-92761" y="3849861"/>
            <a:ext cx="10848012" cy="3711402"/>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1"/>
              <a:gd name="connsiteY0" fmla="*/ 0 h 3705052"/>
              <a:gd name="connsiteX1" fmla="*/ 10693401 w 10693401"/>
              <a:gd name="connsiteY1" fmla="*/ 2154801 h 3705052"/>
              <a:gd name="connsiteX2" fmla="*/ 10693400 w 10693401"/>
              <a:gd name="connsiteY2" fmla="*/ 3705052 h 3705052"/>
              <a:gd name="connsiteX3" fmla="*/ 0 w 10693401"/>
              <a:gd name="connsiteY3" fmla="*/ 3705052 h 3705052"/>
              <a:gd name="connsiteX4" fmla="*/ 8193 w 10693401"/>
              <a:gd name="connsiteY4" fmla="*/ 0 h 3705052"/>
              <a:gd name="connsiteX0" fmla="*/ 8193 w 10693401"/>
              <a:gd name="connsiteY0" fmla="*/ 0 h 3705052"/>
              <a:gd name="connsiteX1" fmla="*/ 3175 w 10693401"/>
              <a:gd name="connsiteY1" fmla="*/ 4589 h 3705052"/>
              <a:gd name="connsiteX2" fmla="*/ 10693401 w 10693401"/>
              <a:gd name="connsiteY2" fmla="*/ 2154801 h 3705052"/>
              <a:gd name="connsiteX3" fmla="*/ 10693400 w 10693401"/>
              <a:gd name="connsiteY3" fmla="*/ 3705052 h 3705052"/>
              <a:gd name="connsiteX4" fmla="*/ 0 w 10693401"/>
              <a:gd name="connsiteY4" fmla="*/ 3705052 h 3705052"/>
              <a:gd name="connsiteX5" fmla="*/ 8193 w 10693401"/>
              <a:gd name="connsiteY5" fmla="*/ 0 h 3705052"/>
              <a:gd name="connsiteX0" fmla="*/ 1843 w 10693401"/>
              <a:gd name="connsiteY0" fmla="*/ 0 h 3711402"/>
              <a:gd name="connsiteX1" fmla="*/ 3175 w 10693401"/>
              <a:gd name="connsiteY1" fmla="*/ 10939 h 3711402"/>
              <a:gd name="connsiteX2" fmla="*/ 10693401 w 10693401"/>
              <a:gd name="connsiteY2" fmla="*/ 2161151 h 3711402"/>
              <a:gd name="connsiteX3" fmla="*/ 10693400 w 10693401"/>
              <a:gd name="connsiteY3" fmla="*/ 3711402 h 3711402"/>
              <a:gd name="connsiteX4" fmla="*/ 0 w 10693401"/>
              <a:gd name="connsiteY4" fmla="*/ 3711402 h 3711402"/>
              <a:gd name="connsiteX5" fmla="*/ 1843 w 10693401"/>
              <a:gd name="connsiteY5" fmla="*/ 0 h 37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3401" h="3711402">
                <a:moveTo>
                  <a:pt x="1843" y="0"/>
                </a:moveTo>
                <a:cubicBezTo>
                  <a:pt x="5462" y="1530"/>
                  <a:pt x="-444" y="9409"/>
                  <a:pt x="3175" y="10939"/>
                </a:cubicBezTo>
                <a:lnTo>
                  <a:pt x="10693401" y="2161151"/>
                </a:lnTo>
                <a:cubicBezTo>
                  <a:pt x="10693401" y="2677901"/>
                  <a:pt x="10693400" y="3194652"/>
                  <a:pt x="10693400" y="3711402"/>
                </a:cubicBezTo>
                <a:lnTo>
                  <a:pt x="0" y="3711402"/>
                </a:lnTo>
                <a:cubicBezTo>
                  <a:pt x="614" y="2474268"/>
                  <a:pt x="1229" y="1237134"/>
                  <a:pt x="1843" y="0"/>
                </a:cubicBezTo>
                <a:close/>
              </a:path>
            </a:pathLst>
          </a:custGeom>
          <a:solidFill>
            <a:schemeClr val="accent1">
              <a:alpha val="8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cxnSp>
        <p:nvCxnSpPr>
          <p:cNvPr id="17" name="Straight Connector 16">
            <a:extLst>
              <a:ext uri="{FF2B5EF4-FFF2-40B4-BE49-F238E27FC236}">
                <a16:creationId xmlns:a16="http://schemas.microsoft.com/office/drawing/2014/main" id="{BBE91A68-2DA0-4E92-9F63-DD5E502E8E5B}"/>
              </a:ext>
            </a:extLst>
          </p:cNvPr>
          <p:cNvCxnSpPr>
            <a:cxnSpLocks/>
          </p:cNvCxnSpPr>
          <p:nvPr userDrawn="1"/>
        </p:nvCxnSpPr>
        <p:spPr>
          <a:xfrm>
            <a:off x="544837" y="2169023"/>
            <a:ext cx="1561503"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hasCustomPrompt="1"/>
          </p:nvPr>
        </p:nvSpPr>
        <p:spPr>
          <a:xfrm>
            <a:off x="522164" y="1361409"/>
            <a:ext cx="9001000" cy="565938"/>
          </a:xfrm>
        </p:spPr>
        <p:txBody>
          <a:bodyPr lIns="0"/>
          <a:lstStyle>
            <a:lvl1pPr marL="0" indent="0" algn="l">
              <a:buNone/>
              <a:defRPr sz="4000">
                <a:solidFill>
                  <a:srgbClr val="004084"/>
                </a:solidFill>
                <a:latin typeface="+mj-lt"/>
                <a:ea typeface="Roboto" panose="02000000000000000000" pitchFamily="2" charset="0"/>
                <a:cs typeface="Roboto" panose="02000000000000000000" pitchFamily="2"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0"/>
              <a:t>Click to edit Master sub title style</a:t>
            </a:r>
          </a:p>
        </p:txBody>
      </p:sp>
      <p:sp>
        <p:nvSpPr>
          <p:cNvPr id="25" name="Text Placeholder 24">
            <a:extLst>
              <a:ext uri="{FF2B5EF4-FFF2-40B4-BE49-F238E27FC236}">
                <a16:creationId xmlns:a16="http://schemas.microsoft.com/office/drawing/2014/main" id="{9D506E1F-D43F-4BC0-B6C5-83FE34B4DC33}"/>
              </a:ext>
            </a:extLst>
          </p:cNvPr>
          <p:cNvSpPr>
            <a:spLocks noGrp="1"/>
          </p:cNvSpPr>
          <p:nvPr>
            <p:ph type="body" sz="quarter" idx="10" hasCustomPrompt="1"/>
          </p:nvPr>
        </p:nvSpPr>
        <p:spPr>
          <a:xfrm>
            <a:off x="522164" y="3181002"/>
            <a:ext cx="6026323" cy="455613"/>
          </a:xfrm>
        </p:spPr>
        <p:txBody>
          <a:bodyPr/>
          <a:lstStyle>
            <a:lvl1pPr marL="0" indent="0">
              <a:buNone/>
              <a:defRPr sz="1600"/>
            </a:lvl1pPr>
          </a:lstStyle>
          <a:p>
            <a:pPr lvl="0"/>
            <a:r>
              <a:rPr lang="en-US"/>
              <a:t>Click to add date and location</a:t>
            </a:r>
            <a:endParaRPr lang="en-GB"/>
          </a:p>
        </p:txBody>
      </p:sp>
      <p:sp>
        <p:nvSpPr>
          <p:cNvPr id="29" name="Text Placeholder 28">
            <a:extLst>
              <a:ext uri="{FF2B5EF4-FFF2-40B4-BE49-F238E27FC236}">
                <a16:creationId xmlns:a16="http://schemas.microsoft.com/office/drawing/2014/main" id="{9705A334-CBC2-402C-960C-D114601DD6F6}"/>
              </a:ext>
            </a:extLst>
          </p:cNvPr>
          <p:cNvSpPr>
            <a:spLocks noGrp="1"/>
          </p:cNvSpPr>
          <p:nvPr>
            <p:ph type="body" sz="quarter" idx="11" hasCustomPrompt="1"/>
          </p:nvPr>
        </p:nvSpPr>
        <p:spPr>
          <a:xfrm>
            <a:off x="522164" y="2412479"/>
            <a:ext cx="7632700" cy="455612"/>
          </a:xfrm>
        </p:spPr>
        <p:txBody>
          <a:bodyPr/>
          <a:lstStyle>
            <a:lvl1pPr marL="0" indent="0">
              <a:buNone/>
              <a:defRPr sz="2000"/>
            </a:lvl1pPr>
          </a:lstStyle>
          <a:p>
            <a:pPr lvl="0"/>
            <a:r>
              <a:rPr lang="en-US"/>
              <a:t>Click to add sub title</a:t>
            </a:r>
            <a:endParaRPr lang="en-GB"/>
          </a:p>
        </p:txBody>
      </p:sp>
      <p:pic>
        <p:nvPicPr>
          <p:cNvPr id="31" name="Picture 30">
            <a:extLst>
              <a:ext uri="{FF2B5EF4-FFF2-40B4-BE49-F238E27FC236}">
                <a16:creationId xmlns:a16="http://schemas.microsoft.com/office/drawing/2014/main" id="{0D6C33C9-ABE4-43A5-B0FF-13A62E979CE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675375">
            <a:off x="-194755" y="4906645"/>
            <a:ext cx="11052000" cy="44094"/>
          </a:xfrm>
          <a:prstGeom prst="rect">
            <a:avLst/>
          </a:prstGeom>
        </p:spPr>
      </p:pic>
      <p:pic>
        <p:nvPicPr>
          <p:cNvPr id="16" name="Picture 15">
            <a:extLst>
              <a:ext uri="{FF2B5EF4-FFF2-40B4-BE49-F238E27FC236}">
                <a16:creationId xmlns:a16="http://schemas.microsoft.com/office/drawing/2014/main" id="{3BECCFEA-6503-E643-87D0-F9E8119EB16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22164" y="6044692"/>
            <a:ext cx="2971800" cy="1092200"/>
          </a:xfrm>
          <a:prstGeom prst="rect">
            <a:avLst/>
          </a:prstGeom>
        </p:spPr>
      </p:pic>
      <p:pic>
        <p:nvPicPr>
          <p:cNvPr id="18" name="Picture 17">
            <a:extLst>
              <a:ext uri="{FF2B5EF4-FFF2-40B4-BE49-F238E27FC236}">
                <a16:creationId xmlns:a16="http://schemas.microsoft.com/office/drawing/2014/main" id="{693DE04C-0088-4344-9218-C912EF0585A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665429" y="6499943"/>
            <a:ext cx="2520280" cy="593007"/>
          </a:xfrm>
          <a:prstGeom prst="rect">
            <a:avLst/>
          </a:prstGeom>
        </p:spPr>
      </p:pic>
    </p:spTree>
    <p:extLst>
      <p:ext uri="{BB962C8B-B14F-4D97-AF65-F5344CB8AC3E}">
        <p14:creationId xmlns:p14="http://schemas.microsoft.com/office/powerpoint/2010/main" val="47398946"/>
      </p:ext>
    </p:extLst>
  </p:cSld>
  <p:clrMapOvr>
    <a:masterClrMapping/>
  </p:clrMapOvr>
  <p:transition spd="slow">
    <p:push/>
  </p:transition>
  <p:extLst>
    <p:ext uri="{DCECCB84-F9BA-43D5-87BE-67443E8EF086}">
      <p15:sldGuideLst xmlns:p15="http://schemas.microsoft.com/office/powerpoint/2012/main">
        <p15:guide id="4" orient="horz" pos="4105" userDrawn="1">
          <p15:clr>
            <a:srgbClr val="FBAE40"/>
          </p15:clr>
        </p15:guide>
        <p15:guide id="5" orient="horz" pos="4468" userDrawn="1">
          <p15:clr>
            <a:srgbClr val="FBAE40"/>
          </p15:clr>
        </p15:guide>
        <p15:guide id="6" pos="329"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hree column forma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slide title</a:t>
            </a:r>
          </a:p>
        </p:txBody>
      </p:sp>
      <p:sp>
        <p:nvSpPr>
          <p:cNvPr id="3" name="Content Placeholder 2"/>
          <p:cNvSpPr>
            <a:spLocks noGrp="1"/>
          </p:cNvSpPr>
          <p:nvPr>
            <p:ph sz="half" idx="1" hasCustomPrompt="1"/>
          </p:nvPr>
        </p:nvSpPr>
        <p:spPr>
          <a:xfrm>
            <a:off x="522164" y="2191071"/>
            <a:ext cx="3060000" cy="4614590"/>
          </a:xfrm>
        </p:spPr>
        <p:txBody>
          <a:bodyPr/>
          <a:lstStyle>
            <a:lvl1pPr>
              <a:defRPr sz="1500"/>
            </a:lvl1pPr>
            <a:lvl2pPr>
              <a:defRPr sz="1600"/>
            </a:lvl2pPr>
            <a:lvl3pPr>
              <a:defRPr sz="1500"/>
            </a:lvl3pPr>
            <a:lvl4pPr>
              <a:defRPr sz="1800"/>
            </a:lvl4pPr>
            <a:lvl5pPr>
              <a:defRPr sz="1800"/>
            </a:lvl5pPr>
            <a:lvl6pPr>
              <a:defRPr sz="1800"/>
            </a:lvl6pPr>
            <a:lvl7pPr>
              <a:defRPr sz="1800"/>
            </a:lvl7pPr>
            <a:lvl8pPr>
              <a:defRPr sz="1800"/>
            </a:lvl8pPr>
            <a:lvl9pPr>
              <a:defRPr sz="1800"/>
            </a:lvl9pPr>
          </a:lstStyle>
          <a:p>
            <a:pPr lvl="0"/>
            <a:r>
              <a:rPr lang="fr-CH"/>
              <a:t>Click to </a:t>
            </a:r>
            <a:r>
              <a:rPr lang="fr-CH" err="1"/>
              <a:t>edit</a:t>
            </a:r>
            <a:r>
              <a:rPr lang="fr-CH"/>
              <a:t> Master </a:t>
            </a:r>
            <a:r>
              <a:rPr lang="fr-CH" err="1"/>
              <a:t>text</a:t>
            </a:r>
            <a:r>
              <a:rPr lang="fr-CH"/>
              <a:t> styles</a:t>
            </a:r>
          </a:p>
        </p:txBody>
      </p:sp>
      <p:sp>
        <p:nvSpPr>
          <p:cNvPr id="4" name="Content Placeholder 3"/>
          <p:cNvSpPr>
            <a:spLocks noGrp="1"/>
          </p:cNvSpPr>
          <p:nvPr>
            <p:ph sz="half" idx="2" hasCustomPrompt="1"/>
          </p:nvPr>
        </p:nvSpPr>
        <p:spPr>
          <a:xfrm>
            <a:off x="3906700" y="2196455"/>
            <a:ext cx="3060000" cy="4614590"/>
          </a:xfrm>
        </p:spPr>
        <p:txBody>
          <a:bodyPr/>
          <a:lstStyle>
            <a:lvl1pPr>
              <a:defRPr sz="1500"/>
            </a:lvl1pPr>
            <a:lvl2pPr marL="457200" indent="0">
              <a:buNone/>
              <a:defRPr sz="1600"/>
            </a:lvl2pPr>
            <a:lvl3pPr>
              <a:defRPr sz="1500"/>
            </a:lvl3pPr>
            <a:lvl4pPr>
              <a:defRPr sz="1800"/>
            </a:lvl4pPr>
            <a:lvl5pPr>
              <a:defRPr sz="1800"/>
            </a:lvl5pPr>
            <a:lvl6pPr>
              <a:defRPr sz="1800"/>
            </a:lvl6pPr>
            <a:lvl7pPr>
              <a:defRPr sz="1800"/>
            </a:lvl7pPr>
            <a:lvl8pPr>
              <a:defRPr sz="1800"/>
            </a:lvl8pPr>
            <a:lvl9pPr>
              <a:defRPr sz="1800"/>
            </a:lvl9pPr>
          </a:lstStyle>
          <a:p>
            <a:pPr lvl="0"/>
            <a:r>
              <a:rPr lang="fr-CH"/>
              <a:t>Click to </a:t>
            </a:r>
            <a:r>
              <a:rPr lang="fr-CH" err="1"/>
              <a:t>edit</a:t>
            </a:r>
            <a:r>
              <a:rPr lang="fr-CH"/>
              <a:t> Master </a:t>
            </a:r>
            <a:r>
              <a:rPr lang="fr-CH" err="1"/>
              <a:t>text</a:t>
            </a:r>
            <a:r>
              <a:rPr lang="fr-CH"/>
              <a:t> styles</a:t>
            </a:r>
          </a:p>
        </p:txBody>
      </p:sp>
      <p:sp>
        <p:nvSpPr>
          <p:cNvPr id="5" name="Content Placeholder 3">
            <a:extLst>
              <a:ext uri="{FF2B5EF4-FFF2-40B4-BE49-F238E27FC236}">
                <a16:creationId xmlns:a16="http://schemas.microsoft.com/office/drawing/2014/main" id="{9A3925FA-44EE-4ADB-B5D7-7A494E500196}"/>
              </a:ext>
            </a:extLst>
          </p:cNvPr>
          <p:cNvSpPr>
            <a:spLocks noGrp="1"/>
          </p:cNvSpPr>
          <p:nvPr>
            <p:ph sz="half" idx="10" hasCustomPrompt="1"/>
          </p:nvPr>
        </p:nvSpPr>
        <p:spPr>
          <a:xfrm>
            <a:off x="7291236" y="2191071"/>
            <a:ext cx="3060000" cy="4614590"/>
          </a:xfrm>
        </p:spPr>
        <p:txBody>
          <a:bodyPr/>
          <a:lstStyle>
            <a:lvl1pPr>
              <a:defRPr sz="1500"/>
            </a:lvl1pPr>
            <a:lvl2pPr marL="457200" indent="0">
              <a:buNone/>
              <a:defRPr sz="1600"/>
            </a:lvl2pPr>
            <a:lvl3pPr>
              <a:defRPr sz="1500"/>
            </a:lvl3pPr>
            <a:lvl4pPr>
              <a:defRPr sz="1800"/>
            </a:lvl4pPr>
            <a:lvl5pPr>
              <a:defRPr sz="1800"/>
            </a:lvl5pPr>
            <a:lvl6pPr>
              <a:defRPr sz="1800"/>
            </a:lvl6pPr>
            <a:lvl7pPr>
              <a:defRPr sz="1800"/>
            </a:lvl7pPr>
            <a:lvl8pPr>
              <a:defRPr sz="1800"/>
            </a:lvl8pPr>
            <a:lvl9pPr>
              <a:defRPr sz="1800"/>
            </a:lvl9pPr>
          </a:lstStyle>
          <a:p>
            <a:pPr lvl="0"/>
            <a:r>
              <a:rPr lang="fr-CH"/>
              <a:t>Click to </a:t>
            </a:r>
            <a:r>
              <a:rPr lang="fr-CH" err="1"/>
              <a:t>edit</a:t>
            </a:r>
            <a:r>
              <a:rPr lang="fr-CH"/>
              <a:t> Master </a:t>
            </a:r>
            <a:r>
              <a:rPr lang="fr-CH" err="1"/>
              <a:t>text</a:t>
            </a:r>
            <a:r>
              <a:rPr lang="fr-CH"/>
              <a:t> styles</a:t>
            </a:r>
          </a:p>
        </p:txBody>
      </p:sp>
      <p:sp>
        <p:nvSpPr>
          <p:cNvPr id="7" name="Text Placeholder 6">
            <a:extLst>
              <a:ext uri="{FF2B5EF4-FFF2-40B4-BE49-F238E27FC236}">
                <a16:creationId xmlns:a16="http://schemas.microsoft.com/office/drawing/2014/main" id="{23D783F8-FF0B-4DA0-BF47-29142C7C6E2F}"/>
              </a:ext>
            </a:extLst>
          </p:cNvPr>
          <p:cNvSpPr>
            <a:spLocks noGrp="1"/>
          </p:cNvSpPr>
          <p:nvPr>
            <p:ph type="body" sz="quarter" idx="11"/>
          </p:nvPr>
        </p:nvSpPr>
        <p:spPr>
          <a:xfrm>
            <a:off x="534988" y="1476375"/>
            <a:ext cx="3060700" cy="576263"/>
          </a:xfrm>
          <a:solidFill>
            <a:schemeClr val="accent6">
              <a:lumMod val="40000"/>
              <a:lumOff val="60000"/>
            </a:schemeClr>
          </a:solidFill>
        </p:spPr>
        <p:txBody>
          <a:bodyPr anchor="ctr"/>
          <a:lstStyle>
            <a:lvl1pPr marL="0" indent="0" algn="ctr">
              <a:buNone/>
              <a:defRPr sz="16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en-US"/>
              <a:t>Edit Master text styles</a:t>
            </a:r>
          </a:p>
        </p:txBody>
      </p:sp>
      <p:sp>
        <p:nvSpPr>
          <p:cNvPr id="8" name="Text Placeholder 6">
            <a:extLst>
              <a:ext uri="{FF2B5EF4-FFF2-40B4-BE49-F238E27FC236}">
                <a16:creationId xmlns:a16="http://schemas.microsoft.com/office/drawing/2014/main" id="{CB23BBB6-5F90-4910-BE9A-C5B89E8D5141}"/>
              </a:ext>
            </a:extLst>
          </p:cNvPr>
          <p:cNvSpPr>
            <a:spLocks noGrp="1"/>
          </p:cNvSpPr>
          <p:nvPr>
            <p:ph type="body" sz="quarter" idx="12"/>
          </p:nvPr>
        </p:nvSpPr>
        <p:spPr>
          <a:xfrm>
            <a:off x="3906000" y="1476375"/>
            <a:ext cx="3060700" cy="576263"/>
          </a:xfrm>
          <a:solidFill>
            <a:schemeClr val="accent6">
              <a:lumMod val="40000"/>
              <a:lumOff val="60000"/>
            </a:schemeClr>
          </a:solidFill>
        </p:spPr>
        <p:txBody>
          <a:bodyPr anchor="ctr"/>
          <a:lstStyle>
            <a:lvl1pPr marL="0" indent="0" algn="ctr">
              <a:buNone/>
              <a:defRPr sz="16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en-US"/>
              <a:t>Edit Master text styles</a:t>
            </a:r>
          </a:p>
        </p:txBody>
      </p:sp>
      <p:sp>
        <p:nvSpPr>
          <p:cNvPr id="9" name="Text Placeholder 6">
            <a:extLst>
              <a:ext uri="{FF2B5EF4-FFF2-40B4-BE49-F238E27FC236}">
                <a16:creationId xmlns:a16="http://schemas.microsoft.com/office/drawing/2014/main" id="{C2765F02-3919-47A4-9F73-67C270302092}"/>
              </a:ext>
            </a:extLst>
          </p:cNvPr>
          <p:cNvSpPr>
            <a:spLocks noGrp="1"/>
          </p:cNvSpPr>
          <p:nvPr>
            <p:ph type="body" sz="quarter" idx="13"/>
          </p:nvPr>
        </p:nvSpPr>
        <p:spPr>
          <a:xfrm>
            <a:off x="7241936" y="1476375"/>
            <a:ext cx="3060700" cy="576263"/>
          </a:xfrm>
          <a:solidFill>
            <a:schemeClr val="accent6">
              <a:lumMod val="40000"/>
              <a:lumOff val="60000"/>
            </a:schemeClr>
          </a:solidFill>
        </p:spPr>
        <p:txBody>
          <a:bodyPr anchor="ctr"/>
          <a:lstStyle>
            <a:lvl1pPr marL="0" indent="0" algn="ctr">
              <a:buNone/>
              <a:defRPr sz="16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en-US"/>
              <a:t>Edit Master text styles</a:t>
            </a:r>
          </a:p>
        </p:txBody>
      </p:sp>
    </p:spTree>
    <p:extLst>
      <p:ext uri="{BB962C8B-B14F-4D97-AF65-F5344CB8AC3E}">
        <p14:creationId xmlns:p14="http://schemas.microsoft.com/office/powerpoint/2010/main" val="4189051965"/>
      </p:ext>
    </p:extLst>
  </p:cSld>
  <p:clrMapOvr>
    <a:masterClrMapping/>
  </p:clrMapOvr>
  <p:transition spd="slow">
    <p:push/>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DF2AB20-FCBB-4948-A30F-DB9864F22E4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
            <a:ext cx="10693400" cy="7561262"/>
          </a:xfrm>
          <a:prstGeom prst="rect">
            <a:avLst/>
          </a:prstGeom>
        </p:spPr>
      </p:pic>
      <p:sp>
        <p:nvSpPr>
          <p:cNvPr id="14" name="Rectangle 13">
            <a:extLst>
              <a:ext uri="{FF2B5EF4-FFF2-40B4-BE49-F238E27FC236}">
                <a16:creationId xmlns:a16="http://schemas.microsoft.com/office/drawing/2014/main" id="{25536181-7F66-4A35-BB4E-14CB07333632}"/>
              </a:ext>
            </a:extLst>
          </p:cNvPr>
          <p:cNvSpPr/>
          <p:nvPr userDrawn="1"/>
        </p:nvSpPr>
        <p:spPr>
          <a:xfrm>
            <a:off x="6210796" y="-35794"/>
            <a:ext cx="4842644" cy="7704855"/>
          </a:xfrm>
          <a:prstGeom prst="rect">
            <a:avLst/>
          </a:prstGeom>
          <a:solidFill>
            <a:schemeClr val="tx1">
              <a:alpha val="74902"/>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5" name="Picture 2" descr="Barre.jpg">
            <a:extLst>
              <a:ext uri="{FF2B5EF4-FFF2-40B4-BE49-F238E27FC236}">
                <a16:creationId xmlns:a16="http://schemas.microsoft.com/office/drawing/2014/main" id="{0144872F-D324-4A2D-BC96-1F0E2AF2167B}"/>
              </a:ext>
            </a:extLst>
          </p:cNvPr>
          <p:cNvPicPr preferRelativeResize="0">
            <a:picLocks/>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rot="5400000">
            <a:off x="2322368" y="3780635"/>
            <a:ext cx="7704855" cy="7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Rectangle 15">
            <a:extLst>
              <a:ext uri="{FF2B5EF4-FFF2-40B4-BE49-F238E27FC236}">
                <a16:creationId xmlns:a16="http://schemas.microsoft.com/office/drawing/2014/main" id="{31A7DBDF-2510-4323-9EEA-C356FA904283}"/>
              </a:ext>
            </a:extLst>
          </p:cNvPr>
          <p:cNvSpPr/>
          <p:nvPr userDrawn="1"/>
        </p:nvSpPr>
        <p:spPr>
          <a:xfrm>
            <a:off x="6210796" y="-35794"/>
            <a:ext cx="4842644" cy="7704855"/>
          </a:xfrm>
          <a:prstGeom prst="rect">
            <a:avLst/>
          </a:prstGeom>
          <a:solidFill>
            <a:schemeClr val="accent1">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7" name="Picture 2" descr="Barre.jpg">
            <a:extLst>
              <a:ext uri="{FF2B5EF4-FFF2-40B4-BE49-F238E27FC236}">
                <a16:creationId xmlns:a16="http://schemas.microsoft.com/office/drawing/2014/main" id="{1F7E7EB3-FC25-4644-A6CC-AC095DFAE307}"/>
              </a:ext>
            </a:extLst>
          </p:cNvPr>
          <p:cNvPicPr preferRelativeResize="0">
            <a:picLocks/>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rot="5400000">
            <a:off x="2322368" y="3780635"/>
            <a:ext cx="7704855" cy="7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Title 1">
            <a:extLst>
              <a:ext uri="{FF2B5EF4-FFF2-40B4-BE49-F238E27FC236}">
                <a16:creationId xmlns:a16="http://schemas.microsoft.com/office/drawing/2014/main" id="{0FCC3D49-7EA5-40CE-ADB3-932E19972CA9}"/>
              </a:ext>
            </a:extLst>
          </p:cNvPr>
          <p:cNvSpPr>
            <a:spLocks noGrp="1"/>
          </p:cNvSpPr>
          <p:nvPr>
            <p:ph type="title" hasCustomPrompt="1"/>
          </p:nvPr>
        </p:nvSpPr>
        <p:spPr>
          <a:xfrm>
            <a:off x="6642844" y="1980431"/>
            <a:ext cx="3888432" cy="885130"/>
          </a:xfrm>
        </p:spPr>
        <p:txBody>
          <a:bodyPr/>
          <a:lstStyle>
            <a:lvl1pPr>
              <a:defRPr sz="4000">
                <a:solidFill>
                  <a:schemeClr val="bg1"/>
                </a:solidFill>
              </a:defRPr>
            </a:lvl1pPr>
          </a:lstStyle>
          <a:p>
            <a:r>
              <a:rPr lang="en-US" dirty="0"/>
              <a:t>Click to enter Section header</a:t>
            </a:r>
            <a:endParaRPr lang="en-GB" dirty="0"/>
          </a:p>
        </p:txBody>
      </p:sp>
      <p:cxnSp>
        <p:nvCxnSpPr>
          <p:cNvPr id="19" name="Straight Connector 18">
            <a:extLst>
              <a:ext uri="{FF2B5EF4-FFF2-40B4-BE49-F238E27FC236}">
                <a16:creationId xmlns:a16="http://schemas.microsoft.com/office/drawing/2014/main" id="{B25CA9A0-535B-4766-9A0A-C2CB6EE8AB14}"/>
              </a:ext>
            </a:extLst>
          </p:cNvPr>
          <p:cNvCxnSpPr>
            <a:cxnSpLocks/>
          </p:cNvCxnSpPr>
          <p:nvPr userDrawn="1"/>
        </p:nvCxnSpPr>
        <p:spPr>
          <a:xfrm>
            <a:off x="6714852" y="3420591"/>
            <a:ext cx="1211312" cy="0"/>
          </a:xfrm>
          <a:prstGeom prst="line">
            <a:avLst/>
          </a:prstGeom>
          <a:ln w="57150" cap="rnd">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6756472"/>
      </p:ext>
    </p:extLst>
  </p:cSld>
  <p:clrMapOvr>
    <a:masterClrMapping/>
  </p:clrMapOvr>
  <p:transition spd="slow">
    <p:push/>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Section slide">
    <p:spTree>
      <p:nvGrpSpPr>
        <p:cNvPr id="1" name=""/>
        <p:cNvGrpSpPr/>
        <p:nvPr/>
      </p:nvGrpSpPr>
      <p:grpSpPr>
        <a:xfrm>
          <a:off x="0" y="0"/>
          <a:ext cx="0" cy="0"/>
          <a:chOff x="0" y="0"/>
          <a:chExt cx="0" cy="0"/>
        </a:xfrm>
      </p:grpSpPr>
      <p:pic>
        <p:nvPicPr>
          <p:cNvPr id="11" name="Picture 10" descr="A person sitting at a table&#10;&#10;Description automatically generated">
            <a:extLst>
              <a:ext uri="{FF2B5EF4-FFF2-40B4-BE49-F238E27FC236}">
                <a16:creationId xmlns:a16="http://schemas.microsoft.com/office/drawing/2014/main" id="{4F184ADF-7177-4972-A661-CCE15039B85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8439"/>
            <a:ext cx="11053440" cy="7599702"/>
          </a:xfrm>
          <a:prstGeom prst="rect">
            <a:avLst/>
          </a:prstGeom>
        </p:spPr>
      </p:pic>
      <p:pic>
        <p:nvPicPr>
          <p:cNvPr id="6" name="Picture 2" descr="Barre.jpg">
            <a:extLst>
              <a:ext uri="{FF2B5EF4-FFF2-40B4-BE49-F238E27FC236}">
                <a16:creationId xmlns:a16="http://schemas.microsoft.com/office/drawing/2014/main" id="{FF105D64-14DC-4DAB-8124-E32C97FFD34A}"/>
              </a:ext>
            </a:extLst>
          </p:cNvPr>
          <p:cNvPicPr preferRelativeResize="0">
            <a:picLocks/>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2376266" y="3726735"/>
            <a:ext cx="7597057" cy="720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5C684CB2-C51A-43A8-BC20-3B90858B1C04}"/>
              </a:ext>
            </a:extLst>
          </p:cNvPr>
          <p:cNvSpPr/>
          <p:nvPr userDrawn="1"/>
        </p:nvSpPr>
        <p:spPr>
          <a:xfrm>
            <a:off x="6210796" y="-35794"/>
            <a:ext cx="4842644" cy="7597057"/>
          </a:xfrm>
          <a:prstGeom prst="rect">
            <a:avLst/>
          </a:prstGeom>
          <a:solidFill>
            <a:schemeClr val="accent1">
              <a:alpha val="74902"/>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9" name="Picture 2" descr="Barre.jpg">
            <a:extLst>
              <a:ext uri="{FF2B5EF4-FFF2-40B4-BE49-F238E27FC236}">
                <a16:creationId xmlns:a16="http://schemas.microsoft.com/office/drawing/2014/main" id="{B71E18D3-126E-4B5A-A4DE-813CCAF119FD}"/>
              </a:ext>
            </a:extLst>
          </p:cNvPr>
          <p:cNvPicPr preferRelativeResize="0">
            <a:picLocks/>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rot="5400000">
            <a:off x="2430378" y="3672624"/>
            <a:ext cx="7488833" cy="720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C5D16F1-0170-482E-A0D9-57C15FED45DF}"/>
              </a:ext>
            </a:extLst>
          </p:cNvPr>
          <p:cNvSpPr>
            <a:spLocks noGrp="1"/>
          </p:cNvSpPr>
          <p:nvPr>
            <p:ph type="title" hasCustomPrompt="1"/>
          </p:nvPr>
        </p:nvSpPr>
        <p:spPr>
          <a:xfrm>
            <a:off x="6642844" y="1980431"/>
            <a:ext cx="3888432" cy="885130"/>
          </a:xfrm>
        </p:spPr>
        <p:txBody>
          <a:bodyPr/>
          <a:lstStyle>
            <a:lvl1pPr>
              <a:defRPr sz="4000">
                <a:solidFill>
                  <a:schemeClr val="bg1"/>
                </a:solidFill>
              </a:defRPr>
            </a:lvl1pPr>
          </a:lstStyle>
          <a:p>
            <a:r>
              <a:rPr lang="en-US"/>
              <a:t>Click to enter Section header</a:t>
            </a:r>
            <a:endParaRPr lang="en-GB"/>
          </a:p>
        </p:txBody>
      </p:sp>
      <p:cxnSp>
        <p:nvCxnSpPr>
          <p:cNvPr id="10" name="Straight Connector 9">
            <a:extLst>
              <a:ext uri="{FF2B5EF4-FFF2-40B4-BE49-F238E27FC236}">
                <a16:creationId xmlns:a16="http://schemas.microsoft.com/office/drawing/2014/main" id="{B2DC353C-DC2B-4B74-A0D2-81C0EA995452}"/>
              </a:ext>
            </a:extLst>
          </p:cNvPr>
          <p:cNvCxnSpPr>
            <a:cxnSpLocks/>
          </p:cNvCxnSpPr>
          <p:nvPr userDrawn="1"/>
        </p:nvCxnSpPr>
        <p:spPr>
          <a:xfrm>
            <a:off x="6714852" y="3420591"/>
            <a:ext cx="1211312" cy="0"/>
          </a:xfrm>
          <a:prstGeom prst="line">
            <a:avLst/>
          </a:prstGeom>
          <a:ln w="57150" cap="rnd">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4328750"/>
      </p:ext>
    </p:extLst>
  </p:cSld>
  <p:clrMapOvr>
    <a:masterClrMapping/>
  </p:clrMapOvr>
  <p:transition spd="slow">
    <p:push/>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2_Section slide">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684CB2-C51A-43A8-BC20-3B90858B1C04}"/>
              </a:ext>
            </a:extLst>
          </p:cNvPr>
          <p:cNvSpPr/>
          <p:nvPr userDrawn="1"/>
        </p:nvSpPr>
        <p:spPr>
          <a:xfrm>
            <a:off x="4339279" y="0"/>
            <a:ext cx="6354121" cy="7561263"/>
          </a:xfrm>
          <a:prstGeom prst="rect">
            <a:avLst/>
          </a:prstGeom>
          <a:solidFill>
            <a:schemeClr val="accent1">
              <a:alpha val="74902"/>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9" name="Picture 2" descr="Barre.jpg">
            <a:extLst>
              <a:ext uri="{FF2B5EF4-FFF2-40B4-BE49-F238E27FC236}">
                <a16:creationId xmlns:a16="http://schemas.microsoft.com/office/drawing/2014/main" id="{B71E18D3-126E-4B5A-A4DE-813CCAF119FD}"/>
              </a:ext>
            </a:extLst>
          </p:cNvPr>
          <p:cNvPicPr preferRelativeResize="0">
            <a:picLocks/>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rot="5400000">
            <a:off x="522298" y="3744284"/>
            <a:ext cx="7561263" cy="726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C5D16F1-0170-482E-A0D9-57C15FED45DF}"/>
              </a:ext>
            </a:extLst>
          </p:cNvPr>
          <p:cNvSpPr>
            <a:spLocks noGrp="1"/>
          </p:cNvSpPr>
          <p:nvPr>
            <p:ph type="title" hasCustomPrompt="1"/>
          </p:nvPr>
        </p:nvSpPr>
        <p:spPr>
          <a:xfrm>
            <a:off x="4914651" y="1980431"/>
            <a:ext cx="5111877" cy="885130"/>
          </a:xfrm>
        </p:spPr>
        <p:txBody>
          <a:bodyPr/>
          <a:lstStyle>
            <a:lvl1pPr>
              <a:defRPr sz="4000">
                <a:solidFill>
                  <a:schemeClr val="bg1"/>
                </a:solidFill>
              </a:defRPr>
            </a:lvl1pPr>
          </a:lstStyle>
          <a:p>
            <a:r>
              <a:rPr lang="en-US"/>
              <a:t>Click to enter Section header</a:t>
            </a:r>
            <a:endParaRPr lang="en-GB"/>
          </a:p>
        </p:txBody>
      </p:sp>
      <p:cxnSp>
        <p:nvCxnSpPr>
          <p:cNvPr id="10" name="Straight Connector 9">
            <a:extLst>
              <a:ext uri="{FF2B5EF4-FFF2-40B4-BE49-F238E27FC236}">
                <a16:creationId xmlns:a16="http://schemas.microsoft.com/office/drawing/2014/main" id="{B2DC353C-DC2B-4B74-A0D2-81C0EA995452}"/>
              </a:ext>
            </a:extLst>
          </p:cNvPr>
          <p:cNvCxnSpPr>
            <a:cxnSpLocks/>
          </p:cNvCxnSpPr>
          <p:nvPr userDrawn="1"/>
        </p:nvCxnSpPr>
        <p:spPr>
          <a:xfrm>
            <a:off x="4986660" y="3420591"/>
            <a:ext cx="1233744" cy="0"/>
          </a:xfrm>
          <a:prstGeom prst="line">
            <a:avLst/>
          </a:prstGeom>
          <a:ln w="57150" cap="rnd">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a:extLst>
              <a:ext uri="{FF2B5EF4-FFF2-40B4-BE49-F238E27FC236}">
                <a16:creationId xmlns:a16="http://schemas.microsoft.com/office/drawing/2014/main" id="{21A5BE87-7E74-4FDB-9A75-B1C6D54C554F}"/>
              </a:ext>
            </a:extLst>
          </p:cNvPr>
          <p:cNvSpPr>
            <a:spLocks noGrp="1"/>
          </p:cNvSpPr>
          <p:nvPr>
            <p:ph type="body" sz="quarter" idx="10" hasCustomPrompt="1"/>
          </p:nvPr>
        </p:nvSpPr>
        <p:spPr>
          <a:xfrm>
            <a:off x="306137" y="4788743"/>
            <a:ext cx="3600404" cy="2303934"/>
          </a:xfrm>
        </p:spPr>
        <p:txBody>
          <a:bodyPr/>
          <a:lstStyle>
            <a:lvl1pPr marL="0" indent="0" algn="r">
              <a:buNone/>
              <a:defRPr sz="2800" i="0">
                <a:latin typeface="Roboto Slab" pitchFamily="2" charset="0"/>
                <a:ea typeface="Roboto Slab" pitchFamily="2" charset="0"/>
              </a:defRPr>
            </a:lvl1pPr>
          </a:lstStyle>
          <a:p>
            <a:pPr lvl="0"/>
            <a:r>
              <a:rPr lang="en-US"/>
              <a:t>Enter a quote here or an illustration for the section.</a:t>
            </a:r>
            <a:endParaRPr lang="en-GB"/>
          </a:p>
        </p:txBody>
      </p:sp>
    </p:spTree>
    <p:extLst>
      <p:ext uri="{BB962C8B-B14F-4D97-AF65-F5344CB8AC3E}">
        <p14:creationId xmlns:p14="http://schemas.microsoft.com/office/powerpoint/2010/main" val="3678918519"/>
      </p:ext>
    </p:extLst>
  </p:cSld>
  <p:clrMapOvr>
    <a:masterClrMapping/>
  </p:clrMapOvr>
  <p:transition spd="slow">
    <p:push/>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hank you">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635" y="2196455"/>
            <a:ext cx="9623425" cy="885130"/>
          </a:xfrm>
        </p:spPr>
        <p:txBody>
          <a:bodyPr/>
          <a:lstStyle>
            <a:lvl1pPr algn="ctr">
              <a:defRPr sz="4800">
                <a:solidFill>
                  <a:schemeClr val="bg1"/>
                </a:solidFill>
              </a:defRPr>
            </a:lvl1pPr>
          </a:lstStyle>
          <a:p>
            <a:r>
              <a:rPr lang="en-US" noProof="0"/>
              <a:t>Thank you for your attention</a:t>
            </a:r>
          </a:p>
        </p:txBody>
      </p:sp>
      <p:sp>
        <p:nvSpPr>
          <p:cNvPr id="3" name="Content Placeholder 2"/>
          <p:cNvSpPr>
            <a:spLocks noGrp="1"/>
          </p:cNvSpPr>
          <p:nvPr>
            <p:ph idx="1" hasCustomPrompt="1"/>
          </p:nvPr>
        </p:nvSpPr>
        <p:spPr>
          <a:xfrm>
            <a:off x="551981" y="3492599"/>
            <a:ext cx="9623425" cy="1512168"/>
          </a:xfrm>
        </p:spPr>
        <p:txBody>
          <a:bodyPr/>
          <a:lstStyle>
            <a:lvl1pPr marL="0" indent="0" algn="ctr">
              <a:buClr>
                <a:srgbClr val="FF9933"/>
              </a:buClr>
              <a:buFont typeface="Wingdings" panose="05000000000000000000" pitchFamily="2" charset="2"/>
              <a:buNone/>
              <a:defRPr sz="24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800100" indent="-342900">
              <a:buClr>
                <a:schemeClr val="bg1"/>
              </a:buClr>
              <a:buFont typeface="Roboto" panose="02000000000000000000" pitchFamily="2" charset="0"/>
              <a:buChar char="−"/>
              <a:defRPr sz="2000">
                <a:solidFill>
                  <a:schemeClr val="bg1"/>
                </a:solidFill>
                <a:latin typeface="Roboto" panose="02000000000000000000" pitchFamily="2" charset="0"/>
                <a:ea typeface="Roboto" panose="02000000000000000000" pitchFamily="2" charset="0"/>
                <a:cs typeface="Roboto" panose="02000000000000000000" pitchFamily="2" charset="0"/>
              </a:defRPr>
            </a:lvl2pPr>
            <a:lvl3pPr marL="1200150" indent="-285750">
              <a:buFont typeface="Roboto" panose="02000000000000000000" pitchFamily="2" charset="0"/>
              <a:buChar char="−"/>
              <a:defRPr sz="1600" i="0">
                <a:solidFill>
                  <a:schemeClr val="bg1"/>
                </a:solidFill>
                <a:latin typeface="Roboto" panose="02000000000000000000" pitchFamily="2" charset="0"/>
                <a:ea typeface="Roboto" panose="02000000000000000000" pitchFamily="2" charset="0"/>
                <a:cs typeface="Roboto" panose="02000000000000000000" pitchFamily="2" charset="0"/>
              </a:defRPr>
            </a:lvl3pPr>
          </a:lstStyle>
          <a:p>
            <a:pPr lvl="0"/>
            <a:r>
              <a:rPr lang="en-US" noProof="0"/>
              <a:t>For more information, please contact…</a:t>
            </a:r>
          </a:p>
        </p:txBody>
      </p:sp>
      <p:cxnSp>
        <p:nvCxnSpPr>
          <p:cNvPr id="4" name="Straight Connector 3">
            <a:extLst>
              <a:ext uri="{FF2B5EF4-FFF2-40B4-BE49-F238E27FC236}">
                <a16:creationId xmlns:a16="http://schemas.microsoft.com/office/drawing/2014/main" id="{35B9F130-5DD9-49B1-9915-84C423056C0E}"/>
              </a:ext>
            </a:extLst>
          </p:cNvPr>
          <p:cNvCxnSpPr>
            <a:cxnSpLocks/>
          </p:cNvCxnSpPr>
          <p:nvPr userDrawn="1"/>
        </p:nvCxnSpPr>
        <p:spPr>
          <a:xfrm>
            <a:off x="551981" y="1044327"/>
            <a:ext cx="1211312" cy="0"/>
          </a:xfrm>
          <a:prstGeom prst="line">
            <a:avLst/>
          </a:prstGeom>
          <a:ln w="57150" cap="rnd">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Rectangle 4">
            <a:extLst>
              <a:ext uri="{FF2B5EF4-FFF2-40B4-BE49-F238E27FC236}">
                <a16:creationId xmlns:a16="http://schemas.microsoft.com/office/drawing/2014/main" id="{A9B37D95-8AB9-421E-9DCF-6094AE93EE3F}"/>
              </a:ext>
            </a:extLst>
          </p:cNvPr>
          <p:cNvSpPr/>
          <p:nvPr userDrawn="1"/>
        </p:nvSpPr>
        <p:spPr>
          <a:xfrm>
            <a:off x="162124" y="756295"/>
            <a:ext cx="2232248" cy="504056"/>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F94882E2-64D0-449B-A705-6629922E0A1F}"/>
              </a:ext>
            </a:extLst>
          </p:cNvPr>
          <p:cNvSpPr/>
          <p:nvPr userDrawn="1"/>
        </p:nvSpPr>
        <p:spPr>
          <a:xfrm>
            <a:off x="522288" y="6825169"/>
            <a:ext cx="4248348" cy="504056"/>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36CEF0ED-072D-BB4A-8905-A384974E2EA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164" y="6044692"/>
            <a:ext cx="2971800" cy="1092200"/>
          </a:xfrm>
          <a:prstGeom prst="rect">
            <a:avLst/>
          </a:prstGeom>
        </p:spPr>
      </p:pic>
      <p:pic>
        <p:nvPicPr>
          <p:cNvPr id="11" name="Picture 10">
            <a:extLst>
              <a:ext uri="{FF2B5EF4-FFF2-40B4-BE49-F238E27FC236}">
                <a16:creationId xmlns:a16="http://schemas.microsoft.com/office/drawing/2014/main" id="{76130C0F-4EC4-F149-9CB4-E4B58055CCB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5429" y="6499943"/>
            <a:ext cx="2520280" cy="593007"/>
          </a:xfrm>
          <a:prstGeom prst="rect">
            <a:avLst/>
          </a:prstGeom>
        </p:spPr>
      </p:pic>
    </p:spTree>
    <p:extLst>
      <p:ext uri="{BB962C8B-B14F-4D97-AF65-F5344CB8AC3E}">
        <p14:creationId xmlns:p14="http://schemas.microsoft.com/office/powerpoint/2010/main" val="2062518446"/>
      </p:ext>
    </p:extLst>
  </p:cSld>
  <p:clrMapOvr>
    <a:masterClrMapping/>
  </p:clrMapOvr>
  <p:transition spd="slow">
    <p:push/>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8130407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1_84">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8D6A0325-C859-2249-8189-2AB9C4E11981}"/>
              </a:ext>
            </a:extLst>
          </p:cNvPr>
          <p:cNvSpPr>
            <a:spLocks noGrp="1"/>
          </p:cNvSpPr>
          <p:nvPr>
            <p:ph type="pic" sz="quarter" idx="15"/>
          </p:nvPr>
        </p:nvSpPr>
        <p:spPr>
          <a:xfrm>
            <a:off x="1006801" y="3507290"/>
            <a:ext cx="1461984" cy="2238296"/>
          </a:xfrm>
          <a:prstGeom prst="rect">
            <a:avLst/>
          </a:prstGeom>
          <a:solidFill>
            <a:schemeClr val="bg1">
              <a:lumMod val="95000"/>
            </a:schemeClr>
          </a:solidFill>
        </p:spPr>
        <p:txBody>
          <a:bodyPr>
            <a:normAutofit/>
          </a:bodyPr>
          <a:lstStyle>
            <a:lvl1pPr>
              <a:defRPr sz="922"/>
            </a:lvl1pPr>
          </a:lstStyle>
          <a:p>
            <a:endParaRPr lang="en-US"/>
          </a:p>
        </p:txBody>
      </p:sp>
      <p:sp>
        <p:nvSpPr>
          <p:cNvPr id="6" name="Picture Placeholder 8">
            <a:extLst>
              <a:ext uri="{FF2B5EF4-FFF2-40B4-BE49-F238E27FC236}">
                <a16:creationId xmlns:a16="http://schemas.microsoft.com/office/drawing/2014/main" id="{B89B5716-351A-1F4B-A892-CA1405DE914A}"/>
              </a:ext>
            </a:extLst>
          </p:cNvPr>
          <p:cNvSpPr>
            <a:spLocks noGrp="1"/>
          </p:cNvSpPr>
          <p:nvPr>
            <p:ph type="pic" sz="quarter" idx="16"/>
          </p:nvPr>
        </p:nvSpPr>
        <p:spPr>
          <a:xfrm>
            <a:off x="2323110" y="3507290"/>
            <a:ext cx="1461984" cy="2238296"/>
          </a:xfrm>
          <a:prstGeom prst="rect">
            <a:avLst/>
          </a:prstGeom>
          <a:solidFill>
            <a:schemeClr val="bg1">
              <a:lumMod val="95000"/>
            </a:schemeClr>
          </a:solidFill>
        </p:spPr>
        <p:txBody>
          <a:bodyPr>
            <a:normAutofit/>
          </a:bodyPr>
          <a:lstStyle>
            <a:lvl1pPr>
              <a:defRPr sz="922"/>
            </a:lvl1pPr>
          </a:lstStyle>
          <a:p>
            <a:endParaRPr lang="en-US"/>
          </a:p>
        </p:txBody>
      </p:sp>
    </p:spTree>
    <p:extLst>
      <p:ext uri="{BB962C8B-B14F-4D97-AF65-F5344CB8AC3E}">
        <p14:creationId xmlns:p14="http://schemas.microsoft.com/office/powerpoint/2010/main" val="22250502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Shape 17"/>
        <p:cNvGrpSpPr/>
        <p:nvPr/>
      </p:nvGrpSpPr>
      <p:grpSpPr>
        <a:xfrm>
          <a:off x="0" y="0"/>
          <a:ext cx="0" cy="0"/>
          <a:chOff x="0" y="0"/>
          <a:chExt cx="0" cy="0"/>
        </a:xfrm>
      </p:grpSpPr>
    </p:spTree>
    <p:extLst>
      <p:ext uri="{BB962C8B-B14F-4D97-AF65-F5344CB8AC3E}">
        <p14:creationId xmlns:p14="http://schemas.microsoft.com/office/powerpoint/2010/main" val="4033292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6_Title Slide with image 1">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4214EAC1-AD45-4260-83FA-7B4B89ACEAC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69327" y="2296121"/>
            <a:ext cx="5030420" cy="3337795"/>
          </a:xfrm>
          <a:prstGeom prst="rect">
            <a:avLst/>
          </a:prstGeom>
        </p:spPr>
      </p:pic>
      <p:sp>
        <p:nvSpPr>
          <p:cNvPr id="8" name="Rectangle 6"/>
          <p:cNvSpPr/>
          <p:nvPr/>
        </p:nvSpPr>
        <p:spPr>
          <a:xfrm rot="10800000">
            <a:off x="-6883" y="-35793"/>
            <a:ext cx="10700281" cy="5400600"/>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2613617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8193 w 10693400"/>
              <a:gd name="connsiteY4" fmla="*/ 2613617 h 6318669"/>
              <a:gd name="connsiteX0" fmla="*/ 1310942 w 10693400"/>
              <a:gd name="connsiteY0" fmla="*/ 3916329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1310942 w 10693400"/>
              <a:gd name="connsiteY4" fmla="*/ 3916329 h 6318669"/>
              <a:gd name="connsiteX0" fmla="*/ 0 w 10701594"/>
              <a:gd name="connsiteY0" fmla="*/ 4219476 h 6318669"/>
              <a:gd name="connsiteX1" fmla="*/ 10693401 w 10701594"/>
              <a:gd name="connsiteY1" fmla="*/ 0 h 6318669"/>
              <a:gd name="connsiteX2" fmla="*/ 10701594 w 10701594"/>
              <a:gd name="connsiteY2" fmla="*/ 6318669 h 6318669"/>
              <a:gd name="connsiteX3" fmla="*/ 8194 w 10701594"/>
              <a:gd name="connsiteY3" fmla="*/ 6318669 h 6318669"/>
              <a:gd name="connsiteX4" fmla="*/ 0 w 10701594"/>
              <a:gd name="connsiteY4" fmla="*/ 4219476 h 6318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1594" h="6318669">
                <a:moveTo>
                  <a:pt x="0" y="4219476"/>
                </a:moveTo>
                <a:lnTo>
                  <a:pt x="10693401" y="0"/>
                </a:lnTo>
                <a:lnTo>
                  <a:pt x="10701594" y="6318669"/>
                </a:lnTo>
                <a:lnTo>
                  <a:pt x="8194" y="6318669"/>
                </a:lnTo>
                <a:cubicBezTo>
                  <a:pt x="5463" y="5618938"/>
                  <a:pt x="2731" y="4919207"/>
                  <a:pt x="0" y="4219476"/>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sp>
        <p:nvSpPr>
          <p:cNvPr id="7" name="Rectangle 6"/>
          <p:cNvSpPr/>
          <p:nvPr/>
        </p:nvSpPr>
        <p:spPr>
          <a:xfrm>
            <a:off x="-6877" y="3849861"/>
            <a:ext cx="10700277" cy="3711402"/>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1"/>
              <a:gd name="connsiteY0" fmla="*/ 0 h 3705052"/>
              <a:gd name="connsiteX1" fmla="*/ 10693401 w 10693401"/>
              <a:gd name="connsiteY1" fmla="*/ 2154801 h 3705052"/>
              <a:gd name="connsiteX2" fmla="*/ 10693400 w 10693401"/>
              <a:gd name="connsiteY2" fmla="*/ 3705052 h 3705052"/>
              <a:gd name="connsiteX3" fmla="*/ 0 w 10693401"/>
              <a:gd name="connsiteY3" fmla="*/ 3705052 h 3705052"/>
              <a:gd name="connsiteX4" fmla="*/ 8193 w 10693401"/>
              <a:gd name="connsiteY4" fmla="*/ 0 h 3705052"/>
              <a:gd name="connsiteX0" fmla="*/ 8193 w 10693401"/>
              <a:gd name="connsiteY0" fmla="*/ 0 h 3705052"/>
              <a:gd name="connsiteX1" fmla="*/ 3175 w 10693401"/>
              <a:gd name="connsiteY1" fmla="*/ 4589 h 3705052"/>
              <a:gd name="connsiteX2" fmla="*/ 10693401 w 10693401"/>
              <a:gd name="connsiteY2" fmla="*/ 2154801 h 3705052"/>
              <a:gd name="connsiteX3" fmla="*/ 10693400 w 10693401"/>
              <a:gd name="connsiteY3" fmla="*/ 3705052 h 3705052"/>
              <a:gd name="connsiteX4" fmla="*/ 0 w 10693401"/>
              <a:gd name="connsiteY4" fmla="*/ 3705052 h 3705052"/>
              <a:gd name="connsiteX5" fmla="*/ 8193 w 10693401"/>
              <a:gd name="connsiteY5" fmla="*/ 0 h 3705052"/>
              <a:gd name="connsiteX0" fmla="*/ 1843 w 10693401"/>
              <a:gd name="connsiteY0" fmla="*/ 0 h 3711402"/>
              <a:gd name="connsiteX1" fmla="*/ 3175 w 10693401"/>
              <a:gd name="connsiteY1" fmla="*/ 10939 h 3711402"/>
              <a:gd name="connsiteX2" fmla="*/ 10693401 w 10693401"/>
              <a:gd name="connsiteY2" fmla="*/ 2161151 h 3711402"/>
              <a:gd name="connsiteX3" fmla="*/ 10693400 w 10693401"/>
              <a:gd name="connsiteY3" fmla="*/ 3711402 h 3711402"/>
              <a:gd name="connsiteX4" fmla="*/ 0 w 10693401"/>
              <a:gd name="connsiteY4" fmla="*/ 3711402 h 3711402"/>
              <a:gd name="connsiteX5" fmla="*/ 1843 w 10693401"/>
              <a:gd name="connsiteY5" fmla="*/ 0 h 37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3401" h="3711402">
                <a:moveTo>
                  <a:pt x="1843" y="0"/>
                </a:moveTo>
                <a:cubicBezTo>
                  <a:pt x="5462" y="1530"/>
                  <a:pt x="-444" y="9409"/>
                  <a:pt x="3175" y="10939"/>
                </a:cubicBezTo>
                <a:lnTo>
                  <a:pt x="10693401" y="2161151"/>
                </a:lnTo>
                <a:cubicBezTo>
                  <a:pt x="10693401" y="2677901"/>
                  <a:pt x="10693400" y="3194652"/>
                  <a:pt x="10693400" y="3711402"/>
                </a:cubicBezTo>
                <a:lnTo>
                  <a:pt x="0" y="3711402"/>
                </a:lnTo>
                <a:cubicBezTo>
                  <a:pt x="614" y="2474268"/>
                  <a:pt x="1229" y="1237134"/>
                  <a:pt x="1843" y="0"/>
                </a:cubicBezTo>
                <a:close/>
              </a:path>
            </a:pathLst>
          </a:custGeom>
          <a:solidFill>
            <a:schemeClr val="tx1">
              <a:alpha val="8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cxnSp>
        <p:nvCxnSpPr>
          <p:cNvPr id="19" name="Straight Connector 18">
            <a:extLst>
              <a:ext uri="{FF2B5EF4-FFF2-40B4-BE49-F238E27FC236}">
                <a16:creationId xmlns:a16="http://schemas.microsoft.com/office/drawing/2014/main" id="{FCB66B94-C877-4044-B876-FF4AAD4F5EA5}"/>
              </a:ext>
            </a:extLst>
          </p:cNvPr>
          <p:cNvCxnSpPr>
            <a:cxnSpLocks/>
          </p:cNvCxnSpPr>
          <p:nvPr/>
        </p:nvCxnSpPr>
        <p:spPr>
          <a:xfrm>
            <a:off x="544837" y="2169023"/>
            <a:ext cx="1561503"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sp>
        <p:nvSpPr>
          <p:cNvPr id="13" name="Rectangle 6">
            <a:extLst>
              <a:ext uri="{FF2B5EF4-FFF2-40B4-BE49-F238E27FC236}">
                <a16:creationId xmlns:a16="http://schemas.microsoft.com/office/drawing/2014/main" id="{59389535-DF29-43CF-AD8B-3ACEDD3DEBF5}"/>
              </a:ext>
            </a:extLst>
          </p:cNvPr>
          <p:cNvSpPr/>
          <p:nvPr userDrawn="1"/>
        </p:nvSpPr>
        <p:spPr>
          <a:xfrm rot="10800000">
            <a:off x="-92765" y="-35793"/>
            <a:ext cx="10848013" cy="5400600"/>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2613617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8193 w 10693400"/>
              <a:gd name="connsiteY4" fmla="*/ 2613617 h 6318669"/>
              <a:gd name="connsiteX0" fmla="*/ 1310942 w 10693400"/>
              <a:gd name="connsiteY0" fmla="*/ 3916329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1310942 w 10693400"/>
              <a:gd name="connsiteY4" fmla="*/ 3916329 h 6318669"/>
              <a:gd name="connsiteX0" fmla="*/ 0 w 10701594"/>
              <a:gd name="connsiteY0" fmla="*/ 4219476 h 6318669"/>
              <a:gd name="connsiteX1" fmla="*/ 10693401 w 10701594"/>
              <a:gd name="connsiteY1" fmla="*/ 0 h 6318669"/>
              <a:gd name="connsiteX2" fmla="*/ 10701594 w 10701594"/>
              <a:gd name="connsiteY2" fmla="*/ 6318669 h 6318669"/>
              <a:gd name="connsiteX3" fmla="*/ 8194 w 10701594"/>
              <a:gd name="connsiteY3" fmla="*/ 6318669 h 6318669"/>
              <a:gd name="connsiteX4" fmla="*/ 0 w 10701594"/>
              <a:gd name="connsiteY4" fmla="*/ 4219476 h 6318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1594" h="6318669">
                <a:moveTo>
                  <a:pt x="0" y="4219476"/>
                </a:moveTo>
                <a:lnTo>
                  <a:pt x="10693401" y="0"/>
                </a:lnTo>
                <a:lnTo>
                  <a:pt x="10701594" y="6318669"/>
                </a:lnTo>
                <a:lnTo>
                  <a:pt x="8194" y="6318669"/>
                </a:lnTo>
                <a:cubicBezTo>
                  <a:pt x="5463" y="5618938"/>
                  <a:pt x="2731" y="4919207"/>
                  <a:pt x="0" y="4219476"/>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sp>
        <p:nvSpPr>
          <p:cNvPr id="15" name="Rectangle 6">
            <a:extLst>
              <a:ext uri="{FF2B5EF4-FFF2-40B4-BE49-F238E27FC236}">
                <a16:creationId xmlns:a16="http://schemas.microsoft.com/office/drawing/2014/main" id="{B98D6954-A659-46FC-BD3B-3B4758E64D85}"/>
              </a:ext>
            </a:extLst>
          </p:cNvPr>
          <p:cNvSpPr/>
          <p:nvPr userDrawn="1"/>
        </p:nvSpPr>
        <p:spPr>
          <a:xfrm>
            <a:off x="-92761" y="3849861"/>
            <a:ext cx="10848012" cy="3711402"/>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1"/>
              <a:gd name="connsiteY0" fmla="*/ 0 h 3705052"/>
              <a:gd name="connsiteX1" fmla="*/ 10693401 w 10693401"/>
              <a:gd name="connsiteY1" fmla="*/ 2154801 h 3705052"/>
              <a:gd name="connsiteX2" fmla="*/ 10693400 w 10693401"/>
              <a:gd name="connsiteY2" fmla="*/ 3705052 h 3705052"/>
              <a:gd name="connsiteX3" fmla="*/ 0 w 10693401"/>
              <a:gd name="connsiteY3" fmla="*/ 3705052 h 3705052"/>
              <a:gd name="connsiteX4" fmla="*/ 8193 w 10693401"/>
              <a:gd name="connsiteY4" fmla="*/ 0 h 3705052"/>
              <a:gd name="connsiteX0" fmla="*/ 8193 w 10693401"/>
              <a:gd name="connsiteY0" fmla="*/ 0 h 3705052"/>
              <a:gd name="connsiteX1" fmla="*/ 3175 w 10693401"/>
              <a:gd name="connsiteY1" fmla="*/ 4589 h 3705052"/>
              <a:gd name="connsiteX2" fmla="*/ 10693401 w 10693401"/>
              <a:gd name="connsiteY2" fmla="*/ 2154801 h 3705052"/>
              <a:gd name="connsiteX3" fmla="*/ 10693400 w 10693401"/>
              <a:gd name="connsiteY3" fmla="*/ 3705052 h 3705052"/>
              <a:gd name="connsiteX4" fmla="*/ 0 w 10693401"/>
              <a:gd name="connsiteY4" fmla="*/ 3705052 h 3705052"/>
              <a:gd name="connsiteX5" fmla="*/ 8193 w 10693401"/>
              <a:gd name="connsiteY5" fmla="*/ 0 h 3705052"/>
              <a:gd name="connsiteX0" fmla="*/ 1843 w 10693401"/>
              <a:gd name="connsiteY0" fmla="*/ 0 h 3711402"/>
              <a:gd name="connsiteX1" fmla="*/ 3175 w 10693401"/>
              <a:gd name="connsiteY1" fmla="*/ 10939 h 3711402"/>
              <a:gd name="connsiteX2" fmla="*/ 10693401 w 10693401"/>
              <a:gd name="connsiteY2" fmla="*/ 2161151 h 3711402"/>
              <a:gd name="connsiteX3" fmla="*/ 10693400 w 10693401"/>
              <a:gd name="connsiteY3" fmla="*/ 3711402 h 3711402"/>
              <a:gd name="connsiteX4" fmla="*/ 0 w 10693401"/>
              <a:gd name="connsiteY4" fmla="*/ 3711402 h 3711402"/>
              <a:gd name="connsiteX5" fmla="*/ 1843 w 10693401"/>
              <a:gd name="connsiteY5" fmla="*/ 0 h 37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3401" h="3711402">
                <a:moveTo>
                  <a:pt x="1843" y="0"/>
                </a:moveTo>
                <a:cubicBezTo>
                  <a:pt x="5462" y="1530"/>
                  <a:pt x="-444" y="9409"/>
                  <a:pt x="3175" y="10939"/>
                </a:cubicBezTo>
                <a:lnTo>
                  <a:pt x="10693401" y="2161151"/>
                </a:lnTo>
                <a:cubicBezTo>
                  <a:pt x="10693401" y="2677901"/>
                  <a:pt x="10693400" y="3194652"/>
                  <a:pt x="10693400" y="3711402"/>
                </a:cubicBezTo>
                <a:lnTo>
                  <a:pt x="0" y="3711402"/>
                </a:lnTo>
                <a:cubicBezTo>
                  <a:pt x="614" y="2474268"/>
                  <a:pt x="1229" y="1237134"/>
                  <a:pt x="1843" y="0"/>
                </a:cubicBezTo>
                <a:close/>
              </a:path>
            </a:pathLst>
          </a:custGeom>
          <a:solidFill>
            <a:schemeClr val="accent1">
              <a:alpha val="8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cxnSp>
        <p:nvCxnSpPr>
          <p:cNvPr id="17" name="Straight Connector 16">
            <a:extLst>
              <a:ext uri="{FF2B5EF4-FFF2-40B4-BE49-F238E27FC236}">
                <a16:creationId xmlns:a16="http://schemas.microsoft.com/office/drawing/2014/main" id="{BBE91A68-2DA0-4E92-9F63-DD5E502E8E5B}"/>
              </a:ext>
            </a:extLst>
          </p:cNvPr>
          <p:cNvCxnSpPr>
            <a:cxnSpLocks/>
          </p:cNvCxnSpPr>
          <p:nvPr userDrawn="1"/>
        </p:nvCxnSpPr>
        <p:spPr>
          <a:xfrm>
            <a:off x="544837" y="2169023"/>
            <a:ext cx="1561503"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hasCustomPrompt="1"/>
          </p:nvPr>
        </p:nvSpPr>
        <p:spPr>
          <a:xfrm>
            <a:off x="522164" y="1361409"/>
            <a:ext cx="9001000" cy="565938"/>
          </a:xfrm>
        </p:spPr>
        <p:txBody>
          <a:bodyPr lIns="0"/>
          <a:lstStyle>
            <a:lvl1pPr marL="0" indent="0" algn="l">
              <a:buNone/>
              <a:defRPr sz="4000">
                <a:solidFill>
                  <a:srgbClr val="004084"/>
                </a:solidFill>
                <a:latin typeface="+mj-lt"/>
                <a:ea typeface="Roboto" panose="02000000000000000000" pitchFamily="2" charset="0"/>
                <a:cs typeface="Roboto" panose="02000000000000000000" pitchFamily="2"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0"/>
              <a:t>Click to edit Master sub title style</a:t>
            </a:r>
          </a:p>
        </p:txBody>
      </p:sp>
      <p:sp>
        <p:nvSpPr>
          <p:cNvPr id="25" name="Text Placeholder 24">
            <a:extLst>
              <a:ext uri="{FF2B5EF4-FFF2-40B4-BE49-F238E27FC236}">
                <a16:creationId xmlns:a16="http://schemas.microsoft.com/office/drawing/2014/main" id="{9D506E1F-D43F-4BC0-B6C5-83FE34B4DC33}"/>
              </a:ext>
            </a:extLst>
          </p:cNvPr>
          <p:cNvSpPr>
            <a:spLocks noGrp="1"/>
          </p:cNvSpPr>
          <p:nvPr>
            <p:ph type="body" sz="quarter" idx="10" hasCustomPrompt="1"/>
          </p:nvPr>
        </p:nvSpPr>
        <p:spPr>
          <a:xfrm>
            <a:off x="522164" y="3181002"/>
            <a:ext cx="6026323" cy="455613"/>
          </a:xfrm>
        </p:spPr>
        <p:txBody>
          <a:bodyPr/>
          <a:lstStyle>
            <a:lvl1pPr marL="0" indent="0">
              <a:buNone/>
              <a:defRPr sz="1600"/>
            </a:lvl1pPr>
          </a:lstStyle>
          <a:p>
            <a:pPr lvl="0"/>
            <a:r>
              <a:rPr lang="en-US"/>
              <a:t>Click to add date and location</a:t>
            </a:r>
            <a:endParaRPr lang="en-GB"/>
          </a:p>
        </p:txBody>
      </p:sp>
      <p:sp>
        <p:nvSpPr>
          <p:cNvPr id="29" name="Text Placeholder 28">
            <a:extLst>
              <a:ext uri="{FF2B5EF4-FFF2-40B4-BE49-F238E27FC236}">
                <a16:creationId xmlns:a16="http://schemas.microsoft.com/office/drawing/2014/main" id="{9705A334-CBC2-402C-960C-D114601DD6F6}"/>
              </a:ext>
            </a:extLst>
          </p:cNvPr>
          <p:cNvSpPr>
            <a:spLocks noGrp="1"/>
          </p:cNvSpPr>
          <p:nvPr>
            <p:ph type="body" sz="quarter" idx="11" hasCustomPrompt="1"/>
          </p:nvPr>
        </p:nvSpPr>
        <p:spPr>
          <a:xfrm>
            <a:off x="522164" y="2412479"/>
            <a:ext cx="7632700" cy="455612"/>
          </a:xfrm>
        </p:spPr>
        <p:txBody>
          <a:bodyPr/>
          <a:lstStyle>
            <a:lvl1pPr marL="0" indent="0">
              <a:buNone/>
              <a:defRPr sz="2000"/>
            </a:lvl1pPr>
          </a:lstStyle>
          <a:p>
            <a:pPr lvl="0"/>
            <a:r>
              <a:rPr lang="en-US"/>
              <a:t>Click to add sub title</a:t>
            </a:r>
            <a:endParaRPr lang="en-GB"/>
          </a:p>
        </p:txBody>
      </p:sp>
      <p:pic>
        <p:nvPicPr>
          <p:cNvPr id="31" name="Picture 30">
            <a:extLst>
              <a:ext uri="{FF2B5EF4-FFF2-40B4-BE49-F238E27FC236}">
                <a16:creationId xmlns:a16="http://schemas.microsoft.com/office/drawing/2014/main" id="{0D6C33C9-ABE4-43A5-B0FF-13A62E979CE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675375">
            <a:off x="-194755" y="4906645"/>
            <a:ext cx="11052000" cy="44094"/>
          </a:xfrm>
          <a:prstGeom prst="rect">
            <a:avLst/>
          </a:prstGeom>
        </p:spPr>
      </p:pic>
      <p:pic>
        <p:nvPicPr>
          <p:cNvPr id="16" name="Picture 15">
            <a:extLst>
              <a:ext uri="{FF2B5EF4-FFF2-40B4-BE49-F238E27FC236}">
                <a16:creationId xmlns:a16="http://schemas.microsoft.com/office/drawing/2014/main" id="{3BECCFEA-6503-E643-87D0-F9E8119EB16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22164" y="6044692"/>
            <a:ext cx="2971800" cy="1092200"/>
          </a:xfrm>
          <a:prstGeom prst="rect">
            <a:avLst/>
          </a:prstGeom>
        </p:spPr>
      </p:pic>
      <p:pic>
        <p:nvPicPr>
          <p:cNvPr id="18" name="Picture 17">
            <a:extLst>
              <a:ext uri="{FF2B5EF4-FFF2-40B4-BE49-F238E27FC236}">
                <a16:creationId xmlns:a16="http://schemas.microsoft.com/office/drawing/2014/main" id="{693DE04C-0088-4344-9218-C912EF0585A7}"/>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665429" y="6499943"/>
            <a:ext cx="2520280" cy="593007"/>
          </a:xfrm>
          <a:prstGeom prst="rect">
            <a:avLst/>
          </a:prstGeom>
        </p:spPr>
      </p:pic>
    </p:spTree>
    <p:extLst>
      <p:ext uri="{BB962C8B-B14F-4D97-AF65-F5344CB8AC3E}">
        <p14:creationId xmlns:p14="http://schemas.microsoft.com/office/powerpoint/2010/main" val="1121338857"/>
      </p:ext>
    </p:extLst>
  </p:cSld>
  <p:clrMapOvr>
    <a:masterClrMapping/>
  </p:clrMapOvr>
  <p:transition spd="slow">
    <p:push/>
  </p:transition>
  <p:extLst>
    <p:ext uri="{DCECCB84-F9BA-43D5-87BE-67443E8EF086}">
      <p15:sldGuideLst xmlns:p15="http://schemas.microsoft.com/office/powerpoint/2012/main">
        <p15:guide id="4" orient="horz" pos="4105">
          <p15:clr>
            <a:srgbClr val="FBAE40"/>
          </p15:clr>
        </p15:guide>
        <p15:guide id="5" orient="horz" pos="4468">
          <p15:clr>
            <a:srgbClr val="FBAE40"/>
          </p15:clr>
        </p15:guide>
        <p15:guide id="6" pos="32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Title Slide with image 2">
    <p:spTree>
      <p:nvGrpSpPr>
        <p:cNvPr id="1" name=""/>
        <p:cNvGrpSpPr/>
        <p:nvPr/>
      </p:nvGrpSpPr>
      <p:grpSpPr>
        <a:xfrm>
          <a:off x="0" y="0"/>
          <a:ext cx="0" cy="0"/>
          <a:chOff x="0" y="0"/>
          <a:chExt cx="0" cy="0"/>
        </a:xfrm>
      </p:grpSpPr>
      <p:pic>
        <p:nvPicPr>
          <p:cNvPr id="5" name="Picture 4" descr="A group of people standing next to a window&#10;&#10;Description automatically generated">
            <a:extLst>
              <a:ext uri="{FF2B5EF4-FFF2-40B4-BE49-F238E27FC236}">
                <a16:creationId xmlns:a16="http://schemas.microsoft.com/office/drawing/2014/main" id="{B58092A5-A6F7-4B98-B0F6-F8C233EFB4D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339" y="1361409"/>
            <a:ext cx="10702739" cy="6199854"/>
          </a:xfrm>
          <a:prstGeom prst="rect">
            <a:avLst/>
          </a:prstGeom>
        </p:spPr>
      </p:pic>
      <p:sp>
        <p:nvSpPr>
          <p:cNvPr id="8" name="Rectangle 6"/>
          <p:cNvSpPr/>
          <p:nvPr/>
        </p:nvSpPr>
        <p:spPr>
          <a:xfrm rot="10800000">
            <a:off x="-6883" y="-35793"/>
            <a:ext cx="10700281" cy="5400600"/>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2613617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8193 w 10693400"/>
              <a:gd name="connsiteY4" fmla="*/ 2613617 h 6318669"/>
              <a:gd name="connsiteX0" fmla="*/ 1310942 w 10693400"/>
              <a:gd name="connsiteY0" fmla="*/ 3916329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1310942 w 10693400"/>
              <a:gd name="connsiteY4" fmla="*/ 3916329 h 6318669"/>
              <a:gd name="connsiteX0" fmla="*/ 0 w 10701594"/>
              <a:gd name="connsiteY0" fmla="*/ 4219476 h 6318669"/>
              <a:gd name="connsiteX1" fmla="*/ 10693401 w 10701594"/>
              <a:gd name="connsiteY1" fmla="*/ 0 h 6318669"/>
              <a:gd name="connsiteX2" fmla="*/ 10701594 w 10701594"/>
              <a:gd name="connsiteY2" fmla="*/ 6318669 h 6318669"/>
              <a:gd name="connsiteX3" fmla="*/ 8194 w 10701594"/>
              <a:gd name="connsiteY3" fmla="*/ 6318669 h 6318669"/>
              <a:gd name="connsiteX4" fmla="*/ 0 w 10701594"/>
              <a:gd name="connsiteY4" fmla="*/ 4219476 h 6318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1594" h="6318669">
                <a:moveTo>
                  <a:pt x="0" y="4219476"/>
                </a:moveTo>
                <a:lnTo>
                  <a:pt x="10693401" y="0"/>
                </a:lnTo>
                <a:lnTo>
                  <a:pt x="10701594" y="6318669"/>
                </a:lnTo>
                <a:lnTo>
                  <a:pt x="8194" y="6318669"/>
                </a:lnTo>
                <a:cubicBezTo>
                  <a:pt x="5463" y="5618938"/>
                  <a:pt x="2731" y="4919207"/>
                  <a:pt x="0" y="4219476"/>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sp>
        <p:nvSpPr>
          <p:cNvPr id="7" name="Rectangle 6"/>
          <p:cNvSpPr/>
          <p:nvPr/>
        </p:nvSpPr>
        <p:spPr>
          <a:xfrm>
            <a:off x="-6877" y="3849861"/>
            <a:ext cx="10700277" cy="3711402"/>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1"/>
              <a:gd name="connsiteY0" fmla="*/ 0 h 3705052"/>
              <a:gd name="connsiteX1" fmla="*/ 10693401 w 10693401"/>
              <a:gd name="connsiteY1" fmla="*/ 2154801 h 3705052"/>
              <a:gd name="connsiteX2" fmla="*/ 10693400 w 10693401"/>
              <a:gd name="connsiteY2" fmla="*/ 3705052 h 3705052"/>
              <a:gd name="connsiteX3" fmla="*/ 0 w 10693401"/>
              <a:gd name="connsiteY3" fmla="*/ 3705052 h 3705052"/>
              <a:gd name="connsiteX4" fmla="*/ 8193 w 10693401"/>
              <a:gd name="connsiteY4" fmla="*/ 0 h 3705052"/>
              <a:gd name="connsiteX0" fmla="*/ 8193 w 10693401"/>
              <a:gd name="connsiteY0" fmla="*/ 0 h 3705052"/>
              <a:gd name="connsiteX1" fmla="*/ 3175 w 10693401"/>
              <a:gd name="connsiteY1" fmla="*/ 4589 h 3705052"/>
              <a:gd name="connsiteX2" fmla="*/ 10693401 w 10693401"/>
              <a:gd name="connsiteY2" fmla="*/ 2154801 h 3705052"/>
              <a:gd name="connsiteX3" fmla="*/ 10693400 w 10693401"/>
              <a:gd name="connsiteY3" fmla="*/ 3705052 h 3705052"/>
              <a:gd name="connsiteX4" fmla="*/ 0 w 10693401"/>
              <a:gd name="connsiteY4" fmla="*/ 3705052 h 3705052"/>
              <a:gd name="connsiteX5" fmla="*/ 8193 w 10693401"/>
              <a:gd name="connsiteY5" fmla="*/ 0 h 3705052"/>
              <a:gd name="connsiteX0" fmla="*/ 1843 w 10693401"/>
              <a:gd name="connsiteY0" fmla="*/ 0 h 3711402"/>
              <a:gd name="connsiteX1" fmla="*/ 3175 w 10693401"/>
              <a:gd name="connsiteY1" fmla="*/ 10939 h 3711402"/>
              <a:gd name="connsiteX2" fmla="*/ 10693401 w 10693401"/>
              <a:gd name="connsiteY2" fmla="*/ 2161151 h 3711402"/>
              <a:gd name="connsiteX3" fmla="*/ 10693400 w 10693401"/>
              <a:gd name="connsiteY3" fmla="*/ 3711402 h 3711402"/>
              <a:gd name="connsiteX4" fmla="*/ 0 w 10693401"/>
              <a:gd name="connsiteY4" fmla="*/ 3711402 h 3711402"/>
              <a:gd name="connsiteX5" fmla="*/ 1843 w 10693401"/>
              <a:gd name="connsiteY5" fmla="*/ 0 h 37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3401" h="3711402">
                <a:moveTo>
                  <a:pt x="1843" y="0"/>
                </a:moveTo>
                <a:cubicBezTo>
                  <a:pt x="5462" y="1530"/>
                  <a:pt x="-444" y="9409"/>
                  <a:pt x="3175" y="10939"/>
                </a:cubicBezTo>
                <a:lnTo>
                  <a:pt x="10693401" y="2161151"/>
                </a:lnTo>
                <a:cubicBezTo>
                  <a:pt x="10693401" y="2677901"/>
                  <a:pt x="10693400" y="3194652"/>
                  <a:pt x="10693400" y="3711402"/>
                </a:cubicBezTo>
                <a:lnTo>
                  <a:pt x="0" y="3711402"/>
                </a:lnTo>
                <a:cubicBezTo>
                  <a:pt x="614" y="2474268"/>
                  <a:pt x="1229" y="1237134"/>
                  <a:pt x="1843" y="0"/>
                </a:cubicBezTo>
                <a:close/>
              </a:path>
            </a:pathLst>
          </a:custGeom>
          <a:solidFill>
            <a:schemeClr val="tx1">
              <a:alpha val="8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pic>
        <p:nvPicPr>
          <p:cNvPr id="10" name="Picture 2" descr="Barre.jpg"/>
          <p:cNvPicPr preferRelativeResize="0">
            <a:picLocks/>
          </p:cNvPicPr>
          <p:nvPr/>
        </p:nvPicPr>
        <p:blipFill>
          <a:blip r:embed="rId3" cstate="email">
            <a:extLst>
              <a:ext uri="{28A0092B-C50C-407E-A947-70E740481C1C}">
                <a14:useLocalDpi xmlns:a14="http://schemas.microsoft.com/office/drawing/2010/main"/>
              </a:ext>
            </a:extLst>
          </a:blip>
          <a:srcRect/>
          <a:stretch>
            <a:fillRect/>
          </a:stretch>
        </p:blipFill>
        <p:spPr bwMode="auto">
          <a:xfrm rot="683514">
            <a:off x="-181298" y="4876005"/>
            <a:ext cx="11099907" cy="858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1" descr="A group of people standing next to a window&#10;&#10;Description automatically generated">
            <a:extLst>
              <a:ext uri="{FF2B5EF4-FFF2-40B4-BE49-F238E27FC236}">
                <a16:creationId xmlns:a16="http://schemas.microsoft.com/office/drawing/2014/main" id="{3D2F4856-0719-4F5D-9647-EBB2F6A7160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0441" y="1361409"/>
            <a:ext cx="10898193" cy="6199854"/>
          </a:xfrm>
          <a:prstGeom prst="rect">
            <a:avLst/>
          </a:prstGeom>
        </p:spPr>
      </p:pic>
      <p:sp>
        <p:nvSpPr>
          <p:cNvPr id="13" name="Rectangle 6">
            <a:extLst>
              <a:ext uri="{FF2B5EF4-FFF2-40B4-BE49-F238E27FC236}">
                <a16:creationId xmlns:a16="http://schemas.microsoft.com/office/drawing/2014/main" id="{702503F4-8106-4EC7-8210-B3758E2BDF8A}"/>
              </a:ext>
            </a:extLst>
          </p:cNvPr>
          <p:cNvSpPr/>
          <p:nvPr userDrawn="1"/>
        </p:nvSpPr>
        <p:spPr>
          <a:xfrm rot="10800000">
            <a:off x="-80445" y="-45732"/>
            <a:ext cx="10898191" cy="5400600"/>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2613617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8193 w 10693400"/>
              <a:gd name="connsiteY4" fmla="*/ 2613617 h 6318669"/>
              <a:gd name="connsiteX0" fmla="*/ 1310942 w 10693400"/>
              <a:gd name="connsiteY0" fmla="*/ 3916329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1310942 w 10693400"/>
              <a:gd name="connsiteY4" fmla="*/ 3916329 h 6318669"/>
              <a:gd name="connsiteX0" fmla="*/ 0 w 10701594"/>
              <a:gd name="connsiteY0" fmla="*/ 4219476 h 6318669"/>
              <a:gd name="connsiteX1" fmla="*/ 10693401 w 10701594"/>
              <a:gd name="connsiteY1" fmla="*/ 0 h 6318669"/>
              <a:gd name="connsiteX2" fmla="*/ 10701594 w 10701594"/>
              <a:gd name="connsiteY2" fmla="*/ 6318669 h 6318669"/>
              <a:gd name="connsiteX3" fmla="*/ 8194 w 10701594"/>
              <a:gd name="connsiteY3" fmla="*/ 6318669 h 6318669"/>
              <a:gd name="connsiteX4" fmla="*/ 0 w 10701594"/>
              <a:gd name="connsiteY4" fmla="*/ 4219476 h 6318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1594" h="6318669">
                <a:moveTo>
                  <a:pt x="0" y="4219476"/>
                </a:moveTo>
                <a:lnTo>
                  <a:pt x="10693401" y="0"/>
                </a:lnTo>
                <a:lnTo>
                  <a:pt x="10701594" y="6318669"/>
                </a:lnTo>
                <a:lnTo>
                  <a:pt x="8194" y="6318669"/>
                </a:lnTo>
                <a:cubicBezTo>
                  <a:pt x="5463" y="5618938"/>
                  <a:pt x="2731" y="4919207"/>
                  <a:pt x="0" y="4219476"/>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sp>
        <p:nvSpPr>
          <p:cNvPr id="14" name="Rectangle 6">
            <a:extLst>
              <a:ext uri="{FF2B5EF4-FFF2-40B4-BE49-F238E27FC236}">
                <a16:creationId xmlns:a16="http://schemas.microsoft.com/office/drawing/2014/main" id="{5BB1A694-5DD8-4777-9B5E-DB51256D0F73}"/>
              </a:ext>
            </a:extLst>
          </p:cNvPr>
          <p:cNvSpPr/>
          <p:nvPr userDrawn="1"/>
        </p:nvSpPr>
        <p:spPr>
          <a:xfrm>
            <a:off x="-80441" y="3849861"/>
            <a:ext cx="10898193" cy="3711402"/>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1"/>
              <a:gd name="connsiteY0" fmla="*/ 0 h 3705052"/>
              <a:gd name="connsiteX1" fmla="*/ 10693401 w 10693401"/>
              <a:gd name="connsiteY1" fmla="*/ 2154801 h 3705052"/>
              <a:gd name="connsiteX2" fmla="*/ 10693400 w 10693401"/>
              <a:gd name="connsiteY2" fmla="*/ 3705052 h 3705052"/>
              <a:gd name="connsiteX3" fmla="*/ 0 w 10693401"/>
              <a:gd name="connsiteY3" fmla="*/ 3705052 h 3705052"/>
              <a:gd name="connsiteX4" fmla="*/ 8193 w 10693401"/>
              <a:gd name="connsiteY4" fmla="*/ 0 h 3705052"/>
              <a:gd name="connsiteX0" fmla="*/ 8193 w 10693401"/>
              <a:gd name="connsiteY0" fmla="*/ 0 h 3705052"/>
              <a:gd name="connsiteX1" fmla="*/ 3175 w 10693401"/>
              <a:gd name="connsiteY1" fmla="*/ 4589 h 3705052"/>
              <a:gd name="connsiteX2" fmla="*/ 10693401 w 10693401"/>
              <a:gd name="connsiteY2" fmla="*/ 2154801 h 3705052"/>
              <a:gd name="connsiteX3" fmla="*/ 10693400 w 10693401"/>
              <a:gd name="connsiteY3" fmla="*/ 3705052 h 3705052"/>
              <a:gd name="connsiteX4" fmla="*/ 0 w 10693401"/>
              <a:gd name="connsiteY4" fmla="*/ 3705052 h 3705052"/>
              <a:gd name="connsiteX5" fmla="*/ 8193 w 10693401"/>
              <a:gd name="connsiteY5" fmla="*/ 0 h 3705052"/>
              <a:gd name="connsiteX0" fmla="*/ 1843 w 10693401"/>
              <a:gd name="connsiteY0" fmla="*/ 0 h 3711402"/>
              <a:gd name="connsiteX1" fmla="*/ 3175 w 10693401"/>
              <a:gd name="connsiteY1" fmla="*/ 10939 h 3711402"/>
              <a:gd name="connsiteX2" fmla="*/ 10693401 w 10693401"/>
              <a:gd name="connsiteY2" fmla="*/ 2161151 h 3711402"/>
              <a:gd name="connsiteX3" fmla="*/ 10693400 w 10693401"/>
              <a:gd name="connsiteY3" fmla="*/ 3711402 h 3711402"/>
              <a:gd name="connsiteX4" fmla="*/ 0 w 10693401"/>
              <a:gd name="connsiteY4" fmla="*/ 3711402 h 3711402"/>
              <a:gd name="connsiteX5" fmla="*/ 1843 w 10693401"/>
              <a:gd name="connsiteY5" fmla="*/ 0 h 37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3401" h="3711402">
                <a:moveTo>
                  <a:pt x="1843" y="0"/>
                </a:moveTo>
                <a:cubicBezTo>
                  <a:pt x="5462" y="1530"/>
                  <a:pt x="-444" y="9409"/>
                  <a:pt x="3175" y="10939"/>
                </a:cubicBezTo>
                <a:lnTo>
                  <a:pt x="10693401" y="2161151"/>
                </a:lnTo>
                <a:cubicBezTo>
                  <a:pt x="10693401" y="2677901"/>
                  <a:pt x="10693400" y="3194652"/>
                  <a:pt x="10693400" y="3711402"/>
                </a:cubicBezTo>
                <a:lnTo>
                  <a:pt x="0" y="3711402"/>
                </a:lnTo>
                <a:cubicBezTo>
                  <a:pt x="614" y="2474268"/>
                  <a:pt x="1229" y="1237134"/>
                  <a:pt x="1843" y="0"/>
                </a:cubicBezTo>
                <a:close/>
              </a:path>
            </a:pathLst>
          </a:custGeom>
          <a:solidFill>
            <a:schemeClr val="accent1">
              <a:alpha val="8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pic>
        <p:nvPicPr>
          <p:cNvPr id="15" name="Picture 2" descr="Barre.jpg">
            <a:extLst>
              <a:ext uri="{FF2B5EF4-FFF2-40B4-BE49-F238E27FC236}">
                <a16:creationId xmlns:a16="http://schemas.microsoft.com/office/drawing/2014/main" id="{36B5C702-5A86-46D5-9957-8253B7F00FB2}"/>
              </a:ext>
            </a:extLst>
          </p:cNvPr>
          <p:cNvPicPr preferRelativeResize="0">
            <a:picLocks/>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rot="683514">
            <a:off x="-181298" y="4876005"/>
            <a:ext cx="11099907" cy="858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Subtitle 2"/>
          <p:cNvSpPr>
            <a:spLocks noGrp="1"/>
          </p:cNvSpPr>
          <p:nvPr>
            <p:ph type="subTitle" idx="1" hasCustomPrompt="1"/>
          </p:nvPr>
        </p:nvSpPr>
        <p:spPr>
          <a:xfrm>
            <a:off x="522164" y="1361409"/>
            <a:ext cx="9001000" cy="565938"/>
          </a:xfrm>
        </p:spPr>
        <p:txBody>
          <a:bodyPr lIns="0"/>
          <a:lstStyle>
            <a:lvl1pPr marL="0" indent="0" algn="l">
              <a:buNone/>
              <a:defRPr sz="4000">
                <a:solidFill>
                  <a:srgbClr val="004084"/>
                </a:solidFill>
                <a:latin typeface="+mj-lt"/>
                <a:ea typeface="Roboto" panose="02000000000000000000" pitchFamily="2" charset="0"/>
                <a:cs typeface="Roboto" panose="02000000000000000000" pitchFamily="2"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0"/>
              <a:t>Click to edit Master sub title style</a:t>
            </a:r>
          </a:p>
        </p:txBody>
      </p:sp>
      <p:cxnSp>
        <p:nvCxnSpPr>
          <p:cNvPr id="19" name="Straight Connector 18">
            <a:extLst>
              <a:ext uri="{FF2B5EF4-FFF2-40B4-BE49-F238E27FC236}">
                <a16:creationId xmlns:a16="http://schemas.microsoft.com/office/drawing/2014/main" id="{FCB66B94-C877-4044-B876-FF4AAD4F5EA5}"/>
              </a:ext>
            </a:extLst>
          </p:cNvPr>
          <p:cNvCxnSpPr>
            <a:cxnSpLocks/>
          </p:cNvCxnSpPr>
          <p:nvPr/>
        </p:nvCxnSpPr>
        <p:spPr>
          <a:xfrm>
            <a:off x="544837" y="2169023"/>
            <a:ext cx="1561503"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sp>
        <p:nvSpPr>
          <p:cNvPr id="25" name="Text Placeholder 24">
            <a:extLst>
              <a:ext uri="{FF2B5EF4-FFF2-40B4-BE49-F238E27FC236}">
                <a16:creationId xmlns:a16="http://schemas.microsoft.com/office/drawing/2014/main" id="{9D506E1F-D43F-4BC0-B6C5-83FE34B4DC33}"/>
              </a:ext>
            </a:extLst>
          </p:cNvPr>
          <p:cNvSpPr>
            <a:spLocks noGrp="1"/>
          </p:cNvSpPr>
          <p:nvPr>
            <p:ph type="body" sz="quarter" idx="10" hasCustomPrompt="1"/>
          </p:nvPr>
        </p:nvSpPr>
        <p:spPr>
          <a:xfrm>
            <a:off x="522164" y="3181002"/>
            <a:ext cx="6026323" cy="455613"/>
          </a:xfrm>
        </p:spPr>
        <p:txBody>
          <a:bodyPr/>
          <a:lstStyle>
            <a:lvl1pPr marL="0" indent="0">
              <a:buNone/>
              <a:defRPr sz="1600"/>
            </a:lvl1pPr>
          </a:lstStyle>
          <a:p>
            <a:pPr lvl="0"/>
            <a:r>
              <a:rPr lang="en-US"/>
              <a:t>Click to add date and location</a:t>
            </a:r>
            <a:endParaRPr lang="en-GB"/>
          </a:p>
        </p:txBody>
      </p:sp>
      <p:sp>
        <p:nvSpPr>
          <p:cNvPr id="29" name="Text Placeholder 28">
            <a:extLst>
              <a:ext uri="{FF2B5EF4-FFF2-40B4-BE49-F238E27FC236}">
                <a16:creationId xmlns:a16="http://schemas.microsoft.com/office/drawing/2014/main" id="{9705A334-CBC2-402C-960C-D114601DD6F6}"/>
              </a:ext>
            </a:extLst>
          </p:cNvPr>
          <p:cNvSpPr>
            <a:spLocks noGrp="1"/>
          </p:cNvSpPr>
          <p:nvPr>
            <p:ph type="body" sz="quarter" idx="11" hasCustomPrompt="1"/>
          </p:nvPr>
        </p:nvSpPr>
        <p:spPr>
          <a:xfrm>
            <a:off x="522164" y="2412479"/>
            <a:ext cx="7632700" cy="455612"/>
          </a:xfrm>
        </p:spPr>
        <p:txBody>
          <a:bodyPr/>
          <a:lstStyle>
            <a:lvl1pPr marL="0" indent="0">
              <a:buNone/>
              <a:defRPr sz="2000"/>
            </a:lvl1pPr>
          </a:lstStyle>
          <a:p>
            <a:pPr lvl="0"/>
            <a:r>
              <a:rPr lang="en-US"/>
              <a:t>Click to add sub title</a:t>
            </a:r>
            <a:endParaRPr lang="en-GB"/>
          </a:p>
        </p:txBody>
      </p:sp>
      <p:cxnSp>
        <p:nvCxnSpPr>
          <p:cNvPr id="16" name="Straight Connector 15">
            <a:extLst>
              <a:ext uri="{FF2B5EF4-FFF2-40B4-BE49-F238E27FC236}">
                <a16:creationId xmlns:a16="http://schemas.microsoft.com/office/drawing/2014/main" id="{937DB35C-4AAD-46A5-AF6E-35E247A28ABD}"/>
              </a:ext>
            </a:extLst>
          </p:cNvPr>
          <p:cNvCxnSpPr>
            <a:cxnSpLocks/>
          </p:cNvCxnSpPr>
          <p:nvPr userDrawn="1"/>
        </p:nvCxnSpPr>
        <p:spPr>
          <a:xfrm>
            <a:off x="544837" y="2169023"/>
            <a:ext cx="1561503"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pic>
        <p:nvPicPr>
          <p:cNvPr id="22" name="Picture 21">
            <a:extLst>
              <a:ext uri="{FF2B5EF4-FFF2-40B4-BE49-F238E27FC236}">
                <a16:creationId xmlns:a16="http://schemas.microsoft.com/office/drawing/2014/main" id="{5B2A115F-BB0F-6E4E-9155-60AD89B590D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22164" y="6044692"/>
            <a:ext cx="2971800" cy="1092200"/>
          </a:xfrm>
          <a:prstGeom prst="rect">
            <a:avLst/>
          </a:prstGeom>
        </p:spPr>
      </p:pic>
      <p:pic>
        <p:nvPicPr>
          <p:cNvPr id="23" name="Picture 22">
            <a:extLst>
              <a:ext uri="{FF2B5EF4-FFF2-40B4-BE49-F238E27FC236}">
                <a16:creationId xmlns:a16="http://schemas.microsoft.com/office/drawing/2014/main" id="{49602C7E-53CE-9241-B7CD-5594F4D5FD4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665429" y="6499943"/>
            <a:ext cx="2520280" cy="593007"/>
          </a:xfrm>
          <a:prstGeom prst="rect">
            <a:avLst/>
          </a:prstGeom>
        </p:spPr>
      </p:pic>
    </p:spTree>
    <p:extLst>
      <p:ext uri="{BB962C8B-B14F-4D97-AF65-F5344CB8AC3E}">
        <p14:creationId xmlns:p14="http://schemas.microsoft.com/office/powerpoint/2010/main" val="2500787260"/>
      </p:ext>
    </p:extLst>
  </p:cSld>
  <p:clrMapOvr>
    <a:masterClrMapping/>
  </p:clrMapOvr>
  <p:transition spd="slow">
    <p:push/>
  </p:transition>
  <p:extLst>
    <p:ext uri="{DCECCB84-F9BA-43D5-87BE-67443E8EF086}">
      <p15:sldGuideLst xmlns:p15="http://schemas.microsoft.com/office/powerpoint/2012/main">
        <p15:guide id="1" orient="horz" pos="4105">
          <p15:clr>
            <a:srgbClr val="FBAE40"/>
          </p15:clr>
        </p15:guide>
        <p15:guide id="2" orient="horz" pos="4468">
          <p15:clr>
            <a:srgbClr val="FBAE40"/>
          </p15:clr>
        </p15:guide>
        <p15:guide id="3" pos="32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Title Slide with image 2">
    <p:spTree>
      <p:nvGrpSpPr>
        <p:cNvPr id="1" name=""/>
        <p:cNvGrpSpPr/>
        <p:nvPr/>
      </p:nvGrpSpPr>
      <p:grpSpPr>
        <a:xfrm>
          <a:off x="0" y="0"/>
          <a:ext cx="0" cy="0"/>
          <a:chOff x="0" y="0"/>
          <a:chExt cx="0" cy="0"/>
        </a:xfrm>
      </p:grpSpPr>
      <p:pic>
        <p:nvPicPr>
          <p:cNvPr id="4" name="Picture 3" descr="A group of people posing for a photo&#10;&#10;Description automatically generated">
            <a:extLst>
              <a:ext uri="{FF2B5EF4-FFF2-40B4-BE49-F238E27FC236}">
                <a16:creationId xmlns:a16="http://schemas.microsoft.com/office/drawing/2014/main" id="{42A428F4-F2E0-4CB3-A0F1-5C944634891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53385" y="1728737"/>
            <a:ext cx="6313571" cy="4736591"/>
          </a:xfrm>
          <a:prstGeom prst="rect">
            <a:avLst/>
          </a:prstGeom>
        </p:spPr>
      </p:pic>
      <p:sp>
        <p:nvSpPr>
          <p:cNvPr id="8" name="Rectangle 6"/>
          <p:cNvSpPr/>
          <p:nvPr/>
        </p:nvSpPr>
        <p:spPr>
          <a:xfrm rot="10800000">
            <a:off x="-6883" y="-35793"/>
            <a:ext cx="10700281" cy="5400600"/>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2613617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8193 w 10693400"/>
              <a:gd name="connsiteY4" fmla="*/ 2613617 h 6318669"/>
              <a:gd name="connsiteX0" fmla="*/ 1310942 w 10693400"/>
              <a:gd name="connsiteY0" fmla="*/ 3916329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1310942 w 10693400"/>
              <a:gd name="connsiteY4" fmla="*/ 3916329 h 6318669"/>
              <a:gd name="connsiteX0" fmla="*/ 0 w 10701594"/>
              <a:gd name="connsiteY0" fmla="*/ 4219476 h 6318669"/>
              <a:gd name="connsiteX1" fmla="*/ 10693401 w 10701594"/>
              <a:gd name="connsiteY1" fmla="*/ 0 h 6318669"/>
              <a:gd name="connsiteX2" fmla="*/ 10701594 w 10701594"/>
              <a:gd name="connsiteY2" fmla="*/ 6318669 h 6318669"/>
              <a:gd name="connsiteX3" fmla="*/ 8194 w 10701594"/>
              <a:gd name="connsiteY3" fmla="*/ 6318669 h 6318669"/>
              <a:gd name="connsiteX4" fmla="*/ 0 w 10701594"/>
              <a:gd name="connsiteY4" fmla="*/ 4219476 h 6318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1594" h="6318669">
                <a:moveTo>
                  <a:pt x="0" y="4219476"/>
                </a:moveTo>
                <a:lnTo>
                  <a:pt x="10693401" y="0"/>
                </a:lnTo>
                <a:lnTo>
                  <a:pt x="10701594" y="6318669"/>
                </a:lnTo>
                <a:lnTo>
                  <a:pt x="8194" y="6318669"/>
                </a:lnTo>
                <a:cubicBezTo>
                  <a:pt x="5463" y="5618938"/>
                  <a:pt x="2731" y="4919207"/>
                  <a:pt x="0" y="4219476"/>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sp>
        <p:nvSpPr>
          <p:cNvPr id="7" name="Rectangle 6"/>
          <p:cNvSpPr/>
          <p:nvPr/>
        </p:nvSpPr>
        <p:spPr>
          <a:xfrm>
            <a:off x="-6877" y="3849861"/>
            <a:ext cx="10700277" cy="3711402"/>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1"/>
              <a:gd name="connsiteY0" fmla="*/ 0 h 3705052"/>
              <a:gd name="connsiteX1" fmla="*/ 10693401 w 10693401"/>
              <a:gd name="connsiteY1" fmla="*/ 2154801 h 3705052"/>
              <a:gd name="connsiteX2" fmla="*/ 10693400 w 10693401"/>
              <a:gd name="connsiteY2" fmla="*/ 3705052 h 3705052"/>
              <a:gd name="connsiteX3" fmla="*/ 0 w 10693401"/>
              <a:gd name="connsiteY3" fmla="*/ 3705052 h 3705052"/>
              <a:gd name="connsiteX4" fmla="*/ 8193 w 10693401"/>
              <a:gd name="connsiteY4" fmla="*/ 0 h 3705052"/>
              <a:gd name="connsiteX0" fmla="*/ 8193 w 10693401"/>
              <a:gd name="connsiteY0" fmla="*/ 0 h 3705052"/>
              <a:gd name="connsiteX1" fmla="*/ 3175 w 10693401"/>
              <a:gd name="connsiteY1" fmla="*/ 4589 h 3705052"/>
              <a:gd name="connsiteX2" fmla="*/ 10693401 w 10693401"/>
              <a:gd name="connsiteY2" fmla="*/ 2154801 h 3705052"/>
              <a:gd name="connsiteX3" fmla="*/ 10693400 w 10693401"/>
              <a:gd name="connsiteY3" fmla="*/ 3705052 h 3705052"/>
              <a:gd name="connsiteX4" fmla="*/ 0 w 10693401"/>
              <a:gd name="connsiteY4" fmla="*/ 3705052 h 3705052"/>
              <a:gd name="connsiteX5" fmla="*/ 8193 w 10693401"/>
              <a:gd name="connsiteY5" fmla="*/ 0 h 3705052"/>
              <a:gd name="connsiteX0" fmla="*/ 1843 w 10693401"/>
              <a:gd name="connsiteY0" fmla="*/ 0 h 3711402"/>
              <a:gd name="connsiteX1" fmla="*/ 3175 w 10693401"/>
              <a:gd name="connsiteY1" fmla="*/ 10939 h 3711402"/>
              <a:gd name="connsiteX2" fmla="*/ 10693401 w 10693401"/>
              <a:gd name="connsiteY2" fmla="*/ 2161151 h 3711402"/>
              <a:gd name="connsiteX3" fmla="*/ 10693400 w 10693401"/>
              <a:gd name="connsiteY3" fmla="*/ 3711402 h 3711402"/>
              <a:gd name="connsiteX4" fmla="*/ 0 w 10693401"/>
              <a:gd name="connsiteY4" fmla="*/ 3711402 h 3711402"/>
              <a:gd name="connsiteX5" fmla="*/ 1843 w 10693401"/>
              <a:gd name="connsiteY5" fmla="*/ 0 h 37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3401" h="3711402">
                <a:moveTo>
                  <a:pt x="1843" y="0"/>
                </a:moveTo>
                <a:cubicBezTo>
                  <a:pt x="5462" y="1530"/>
                  <a:pt x="-444" y="9409"/>
                  <a:pt x="3175" y="10939"/>
                </a:cubicBezTo>
                <a:lnTo>
                  <a:pt x="10693401" y="2161151"/>
                </a:lnTo>
                <a:cubicBezTo>
                  <a:pt x="10693401" y="2677901"/>
                  <a:pt x="10693400" y="3194652"/>
                  <a:pt x="10693400" y="3711402"/>
                </a:cubicBezTo>
                <a:lnTo>
                  <a:pt x="0" y="3711402"/>
                </a:lnTo>
                <a:cubicBezTo>
                  <a:pt x="614" y="2474268"/>
                  <a:pt x="1229" y="1237134"/>
                  <a:pt x="1843" y="0"/>
                </a:cubicBezTo>
                <a:close/>
              </a:path>
            </a:pathLst>
          </a:custGeom>
          <a:solidFill>
            <a:schemeClr val="tx1">
              <a:alpha val="8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pic>
        <p:nvPicPr>
          <p:cNvPr id="10" name="Picture 2" descr="Barre.jpg"/>
          <p:cNvPicPr preferRelativeResize="0">
            <a:picLocks/>
          </p:cNvPicPr>
          <p:nvPr/>
        </p:nvPicPr>
        <p:blipFill>
          <a:blip r:embed="rId3" cstate="email">
            <a:extLst>
              <a:ext uri="{28A0092B-C50C-407E-A947-70E740481C1C}">
                <a14:useLocalDpi xmlns:a14="http://schemas.microsoft.com/office/drawing/2010/main"/>
              </a:ext>
            </a:extLst>
          </a:blip>
          <a:srcRect/>
          <a:stretch>
            <a:fillRect/>
          </a:stretch>
        </p:blipFill>
        <p:spPr bwMode="auto">
          <a:xfrm rot="683514">
            <a:off x="-181298" y="4876005"/>
            <a:ext cx="11099907" cy="858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Rectangle 6">
            <a:extLst>
              <a:ext uri="{FF2B5EF4-FFF2-40B4-BE49-F238E27FC236}">
                <a16:creationId xmlns:a16="http://schemas.microsoft.com/office/drawing/2014/main" id="{702503F4-8106-4EC7-8210-B3758E2BDF8A}"/>
              </a:ext>
            </a:extLst>
          </p:cNvPr>
          <p:cNvSpPr/>
          <p:nvPr userDrawn="1"/>
        </p:nvSpPr>
        <p:spPr>
          <a:xfrm rot="10800000">
            <a:off x="-80445" y="-45732"/>
            <a:ext cx="10898191" cy="5400600"/>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2613617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8193 w 10693400"/>
              <a:gd name="connsiteY4" fmla="*/ 2613617 h 6318669"/>
              <a:gd name="connsiteX0" fmla="*/ 1310942 w 10693400"/>
              <a:gd name="connsiteY0" fmla="*/ 3916329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1310942 w 10693400"/>
              <a:gd name="connsiteY4" fmla="*/ 3916329 h 6318669"/>
              <a:gd name="connsiteX0" fmla="*/ 0 w 10701594"/>
              <a:gd name="connsiteY0" fmla="*/ 4219476 h 6318669"/>
              <a:gd name="connsiteX1" fmla="*/ 10693401 w 10701594"/>
              <a:gd name="connsiteY1" fmla="*/ 0 h 6318669"/>
              <a:gd name="connsiteX2" fmla="*/ 10701594 w 10701594"/>
              <a:gd name="connsiteY2" fmla="*/ 6318669 h 6318669"/>
              <a:gd name="connsiteX3" fmla="*/ 8194 w 10701594"/>
              <a:gd name="connsiteY3" fmla="*/ 6318669 h 6318669"/>
              <a:gd name="connsiteX4" fmla="*/ 0 w 10701594"/>
              <a:gd name="connsiteY4" fmla="*/ 4219476 h 6318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1594" h="6318669">
                <a:moveTo>
                  <a:pt x="0" y="4219476"/>
                </a:moveTo>
                <a:lnTo>
                  <a:pt x="10693401" y="0"/>
                </a:lnTo>
                <a:lnTo>
                  <a:pt x="10701594" y="6318669"/>
                </a:lnTo>
                <a:lnTo>
                  <a:pt x="8194" y="6318669"/>
                </a:lnTo>
                <a:cubicBezTo>
                  <a:pt x="5463" y="5618938"/>
                  <a:pt x="2731" y="4919207"/>
                  <a:pt x="0" y="4219476"/>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sp>
        <p:nvSpPr>
          <p:cNvPr id="14" name="Rectangle 6">
            <a:extLst>
              <a:ext uri="{FF2B5EF4-FFF2-40B4-BE49-F238E27FC236}">
                <a16:creationId xmlns:a16="http://schemas.microsoft.com/office/drawing/2014/main" id="{5BB1A694-5DD8-4777-9B5E-DB51256D0F73}"/>
              </a:ext>
            </a:extLst>
          </p:cNvPr>
          <p:cNvSpPr/>
          <p:nvPr userDrawn="1"/>
        </p:nvSpPr>
        <p:spPr>
          <a:xfrm>
            <a:off x="-80441" y="3849861"/>
            <a:ext cx="10898193" cy="3711402"/>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1"/>
              <a:gd name="connsiteY0" fmla="*/ 0 h 3705052"/>
              <a:gd name="connsiteX1" fmla="*/ 10693401 w 10693401"/>
              <a:gd name="connsiteY1" fmla="*/ 2154801 h 3705052"/>
              <a:gd name="connsiteX2" fmla="*/ 10693400 w 10693401"/>
              <a:gd name="connsiteY2" fmla="*/ 3705052 h 3705052"/>
              <a:gd name="connsiteX3" fmla="*/ 0 w 10693401"/>
              <a:gd name="connsiteY3" fmla="*/ 3705052 h 3705052"/>
              <a:gd name="connsiteX4" fmla="*/ 8193 w 10693401"/>
              <a:gd name="connsiteY4" fmla="*/ 0 h 3705052"/>
              <a:gd name="connsiteX0" fmla="*/ 8193 w 10693401"/>
              <a:gd name="connsiteY0" fmla="*/ 0 h 3705052"/>
              <a:gd name="connsiteX1" fmla="*/ 3175 w 10693401"/>
              <a:gd name="connsiteY1" fmla="*/ 4589 h 3705052"/>
              <a:gd name="connsiteX2" fmla="*/ 10693401 w 10693401"/>
              <a:gd name="connsiteY2" fmla="*/ 2154801 h 3705052"/>
              <a:gd name="connsiteX3" fmla="*/ 10693400 w 10693401"/>
              <a:gd name="connsiteY3" fmla="*/ 3705052 h 3705052"/>
              <a:gd name="connsiteX4" fmla="*/ 0 w 10693401"/>
              <a:gd name="connsiteY4" fmla="*/ 3705052 h 3705052"/>
              <a:gd name="connsiteX5" fmla="*/ 8193 w 10693401"/>
              <a:gd name="connsiteY5" fmla="*/ 0 h 3705052"/>
              <a:gd name="connsiteX0" fmla="*/ 1843 w 10693401"/>
              <a:gd name="connsiteY0" fmla="*/ 0 h 3711402"/>
              <a:gd name="connsiteX1" fmla="*/ 3175 w 10693401"/>
              <a:gd name="connsiteY1" fmla="*/ 10939 h 3711402"/>
              <a:gd name="connsiteX2" fmla="*/ 10693401 w 10693401"/>
              <a:gd name="connsiteY2" fmla="*/ 2161151 h 3711402"/>
              <a:gd name="connsiteX3" fmla="*/ 10693400 w 10693401"/>
              <a:gd name="connsiteY3" fmla="*/ 3711402 h 3711402"/>
              <a:gd name="connsiteX4" fmla="*/ 0 w 10693401"/>
              <a:gd name="connsiteY4" fmla="*/ 3711402 h 3711402"/>
              <a:gd name="connsiteX5" fmla="*/ 1843 w 10693401"/>
              <a:gd name="connsiteY5" fmla="*/ 0 h 37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3401" h="3711402">
                <a:moveTo>
                  <a:pt x="1843" y="0"/>
                </a:moveTo>
                <a:cubicBezTo>
                  <a:pt x="5462" y="1530"/>
                  <a:pt x="-444" y="9409"/>
                  <a:pt x="3175" y="10939"/>
                </a:cubicBezTo>
                <a:lnTo>
                  <a:pt x="10693401" y="2161151"/>
                </a:lnTo>
                <a:cubicBezTo>
                  <a:pt x="10693401" y="2677901"/>
                  <a:pt x="10693400" y="3194652"/>
                  <a:pt x="10693400" y="3711402"/>
                </a:cubicBezTo>
                <a:lnTo>
                  <a:pt x="0" y="3711402"/>
                </a:lnTo>
                <a:cubicBezTo>
                  <a:pt x="614" y="2474268"/>
                  <a:pt x="1229" y="1237134"/>
                  <a:pt x="1843" y="0"/>
                </a:cubicBezTo>
                <a:close/>
              </a:path>
            </a:pathLst>
          </a:custGeom>
          <a:solidFill>
            <a:schemeClr val="accent1">
              <a:alpha val="8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pic>
        <p:nvPicPr>
          <p:cNvPr id="15" name="Picture 2" descr="Barre.jpg">
            <a:extLst>
              <a:ext uri="{FF2B5EF4-FFF2-40B4-BE49-F238E27FC236}">
                <a16:creationId xmlns:a16="http://schemas.microsoft.com/office/drawing/2014/main" id="{36B5C702-5A86-46D5-9957-8253B7F00FB2}"/>
              </a:ext>
            </a:extLst>
          </p:cNvPr>
          <p:cNvPicPr preferRelativeResize="0">
            <a:picLocks/>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rot="683514">
            <a:off x="-181298" y="4876005"/>
            <a:ext cx="11099907" cy="858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Subtitle 2"/>
          <p:cNvSpPr>
            <a:spLocks noGrp="1"/>
          </p:cNvSpPr>
          <p:nvPr>
            <p:ph type="subTitle" idx="1" hasCustomPrompt="1"/>
          </p:nvPr>
        </p:nvSpPr>
        <p:spPr>
          <a:xfrm>
            <a:off x="522164" y="1361409"/>
            <a:ext cx="9001000" cy="565938"/>
          </a:xfrm>
        </p:spPr>
        <p:txBody>
          <a:bodyPr lIns="0"/>
          <a:lstStyle>
            <a:lvl1pPr marL="0" indent="0" algn="l">
              <a:buNone/>
              <a:defRPr sz="4000">
                <a:solidFill>
                  <a:srgbClr val="004084"/>
                </a:solidFill>
                <a:latin typeface="+mj-lt"/>
                <a:ea typeface="Roboto" panose="02000000000000000000" pitchFamily="2" charset="0"/>
                <a:cs typeface="Roboto" panose="02000000000000000000" pitchFamily="2"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0"/>
              <a:t>Click to edit Master sub title style</a:t>
            </a:r>
          </a:p>
        </p:txBody>
      </p:sp>
      <p:cxnSp>
        <p:nvCxnSpPr>
          <p:cNvPr id="19" name="Straight Connector 18">
            <a:extLst>
              <a:ext uri="{FF2B5EF4-FFF2-40B4-BE49-F238E27FC236}">
                <a16:creationId xmlns:a16="http://schemas.microsoft.com/office/drawing/2014/main" id="{FCB66B94-C877-4044-B876-FF4AAD4F5EA5}"/>
              </a:ext>
            </a:extLst>
          </p:cNvPr>
          <p:cNvCxnSpPr>
            <a:cxnSpLocks/>
          </p:cNvCxnSpPr>
          <p:nvPr/>
        </p:nvCxnSpPr>
        <p:spPr>
          <a:xfrm>
            <a:off x="544837" y="2169023"/>
            <a:ext cx="1561503"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sp>
        <p:nvSpPr>
          <p:cNvPr id="25" name="Text Placeholder 24">
            <a:extLst>
              <a:ext uri="{FF2B5EF4-FFF2-40B4-BE49-F238E27FC236}">
                <a16:creationId xmlns:a16="http://schemas.microsoft.com/office/drawing/2014/main" id="{9D506E1F-D43F-4BC0-B6C5-83FE34B4DC33}"/>
              </a:ext>
            </a:extLst>
          </p:cNvPr>
          <p:cNvSpPr>
            <a:spLocks noGrp="1"/>
          </p:cNvSpPr>
          <p:nvPr>
            <p:ph type="body" sz="quarter" idx="10" hasCustomPrompt="1"/>
          </p:nvPr>
        </p:nvSpPr>
        <p:spPr>
          <a:xfrm>
            <a:off x="522164" y="3181002"/>
            <a:ext cx="6026323" cy="455613"/>
          </a:xfrm>
        </p:spPr>
        <p:txBody>
          <a:bodyPr/>
          <a:lstStyle>
            <a:lvl1pPr marL="0" indent="0">
              <a:buNone/>
              <a:defRPr sz="1600"/>
            </a:lvl1pPr>
          </a:lstStyle>
          <a:p>
            <a:pPr lvl="0"/>
            <a:r>
              <a:rPr lang="en-US"/>
              <a:t>Click to add date and location</a:t>
            </a:r>
            <a:endParaRPr lang="en-GB"/>
          </a:p>
        </p:txBody>
      </p:sp>
      <p:sp>
        <p:nvSpPr>
          <p:cNvPr id="29" name="Text Placeholder 28">
            <a:extLst>
              <a:ext uri="{FF2B5EF4-FFF2-40B4-BE49-F238E27FC236}">
                <a16:creationId xmlns:a16="http://schemas.microsoft.com/office/drawing/2014/main" id="{9705A334-CBC2-402C-960C-D114601DD6F6}"/>
              </a:ext>
            </a:extLst>
          </p:cNvPr>
          <p:cNvSpPr>
            <a:spLocks noGrp="1"/>
          </p:cNvSpPr>
          <p:nvPr>
            <p:ph type="body" sz="quarter" idx="11" hasCustomPrompt="1"/>
          </p:nvPr>
        </p:nvSpPr>
        <p:spPr>
          <a:xfrm>
            <a:off x="522164" y="2412479"/>
            <a:ext cx="7632700" cy="455612"/>
          </a:xfrm>
        </p:spPr>
        <p:txBody>
          <a:bodyPr/>
          <a:lstStyle>
            <a:lvl1pPr marL="0" indent="0">
              <a:buNone/>
              <a:defRPr sz="2000"/>
            </a:lvl1pPr>
          </a:lstStyle>
          <a:p>
            <a:pPr lvl="0"/>
            <a:r>
              <a:rPr lang="en-US"/>
              <a:t>Click to add sub title</a:t>
            </a:r>
            <a:endParaRPr lang="en-GB"/>
          </a:p>
        </p:txBody>
      </p:sp>
      <p:cxnSp>
        <p:nvCxnSpPr>
          <p:cNvPr id="16" name="Straight Connector 15">
            <a:extLst>
              <a:ext uri="{FF2B5EF4-FFF2-40B4-BE49-F238E27FC236}">
                <a16:creationId xmlns:a16="http://schemas.microsoft.com/office/drawing/2014/main" id="{937DB35C-4AAD-46A5-AF6E-35E247A28ABD}"/>
              </a:ext>
            </a:extLst>
          </p:cNvPr>
          <p:cNvCxnSpPr>
            <a:cxnSpLocks/>
          </p:cNvCxnSpPr>
          <p:nvPr userDrawn="1"/>
        </p:nvCxnSpPr>
        <p:spPr>
          <a:xfrm>
            <a:off x="544837" y="2169023"/>
            <a:ext cx="1561503"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pic>
        <p:nvPicPr>
          <p:cNvPr id="22" name="Picture 21">
            <a:extLst>
              <a:ext uri="{FF2B5EF4-FFF2-40B4-BE49-F238E27FC236}">
                <a16:creationId xmlns:a16="http://schemas.microsoft.com/office/drawing/2014/main" id="{5B2A115F-BB0F-6E4E-9155-60AD89B590D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22164" y="6044692"/>
            <a:ext cx="2971800" cy="1092200"/>
          </a:xfrm>
          <a:prstGeom prst="rect">
            <a:avLst/>
          </a:prstGeom>
        </p:spPr>
      </p:pic>
      <p:pic>
        <p:nvPicPr>
          <p:cNvPr id="23" name="Picture 22">
            <a:extLst>
              <a:ext uri="{FF2B5EF4-FFF2-40B4-BE49-F238E27FC236}">
                <a16:creationId xmlns:a16="http://schemas.microsoft.com/office/drawing/2014/main" id="{49602C7E-53CE-9241-B7CD-5594F4D5FD4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665429" y="6499943"/>
            <a:ext cx="2520280" cy="593007"/>
          </a:xfrm>
          <a:prstGeom prst="rect">
            <a:avLst/>
          </a:prstGeom>
        </p:spPr>
      </p:pic>
    </p:spTree>
    <p:extLst>
      <p:ext uri="{BB962C8B-B14F-4D97-AF65-F5344CB8AC3E}">
        <p14:creationId xmlns:p14="http://schemas.microsoft.com/office/powerpoint/2010/main" val="1547153227"/>
      </p:ext>
    </p:extLst>
  </p:cSld>
  <p:clrMapOvr>
    <a:masterClrMapping/>
  </p:clrMapOvr>
  <p:transition spd="slow">
    <p:push/>
  </p:transition>
  <p:extLst>
    <p:ext uri="{DCECCB84-F9BA-43D5-87BE-67443E8EF086}">
      <p15:sldGuideLst xmlns:p15="http://schemas.microsoft.com/office/powerpoint/2012/main">
        <p15:guide id="1" orient="horz" pos="4105">
          <p15:clr>
            <a:srgbClr val="FBAE40"/>
          </p15:clr>
        </p15:guide>
        <p15:guide id="2" orient="horz" pos="4468">
          <p15:clr>
            <a:srgbClr val="FBAE40"/>
          </p15:clr>
        </p15:guide>
        <p15:guide id="3" pos="32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itle Slide with image 1">
    <p:spTree>
      <p:nvGrpSpPr>
        <p:cNvPr id="1" name=""/>
        <p:cNvGrpSpPr/>
        <p:nvPr/>
      </p:nvGrpSpPr>
      <p:grpSpPr>
        <a:xfrm>
          <a:off x="0" y="0"/>
          <a:ext cx="0" cy="0"/>
          <a:chOff x="0" y="0"/>
          <a:chExt cx="0" cy="0"/>
        </a:xfrm>
      </p:grpSpPr>
      <p:pic>
        <p:nvPicPr>
          <p:cNvPr id="4" name="Picture 3" descr="A group of people on a beach near a body of water&#10;&#10;Description automatically generated">
            <a:extLst>
              <a:ext uri="{FF2B5EF4-FFF2-40B4-BE49-F238E27FC236}">
                <a16:creationId xmlns:a16="http://schemas.microsoft.com/office/drawing/2014/main" id="{65A01D7B-E058-4097-80EE-DD44F319586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909021" y="1735291"/>
            <a:ext cx="7784379" cy="4378713"/>
          </a:xfrm>
          <a:prstGeom prst="rect">
            <a:avLst/>
          </a:prstGeom>
        </p:spPr>
      </p:pic>
      <p:sp>
        <p:nvSpPr>
          <p:cNvPr id="8" name="Rectangle 6"/>
          <p:cNvSpPr/>
          <p:nvPr/>
        </p:nvSpPr>
        <p:spPr>
          <a:xfrm rot="10800000">
            <a:off x="-6883" y="-35793"/>
            <a:ext cx="10700281" cy="5400600"/>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2613617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8193 w 10693400"/>
              <a:gd name="connsiteY4" fmla="*/ 2613617 h 6318669"/>
              <a:gd name="connsiteX0" fmla="*/ 1310942 w 10693400"/>
              <a:gd name="connsiteY0" fmla="*/ 3916329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1310942 w 10693400"/>
              <a:gd name="connsiteY4" fmla="*/ 3916329 h 6318669"/>
              <a:gd name="connsiteX0" fmla="*/ 0 w 10701594"/>
              <a:gd name="connsiteY0" fmla="*/ 4219476 h 6318669"/>
              <a:gd name="connsiteX1" fmla="*/ 10693401 w 10701594"/>
              <a:gd name="connsiteY1" fmla="*/ 0 h 6318669"/>
              <a:gd name="connsiteX2" fmla="*/ 10701594 w 10701594"/>
              <a:gd name="connsiteY2" fmla="*/ 6318669 h 6318669"/>
              <a:gd name="connsiteX3" fmla="*/ 8194 w 10701594"/>
              <a:gd name="connsiteY3" fmla="*/ 6318669 h 6318669"/>
              <a:gd name="connsiteX4" fmla="*/ 0 w 10701594"/>
              <a:gd name="connsiteY4" fmla="*/ 4219476 h 6318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1594" h="6318669">
                <a:moveTo>
                  <a:pt x="0" y="4219476"/>
                </a:moveTo>
                <a:lnTo>
                  <a:pt x="10693401" y="0"/>
                </a:lnTo>
                <a:lnTo>
                  <a:pt x="10701594" y="6318669"/>
                </a:lnTo>
                <a:lnTo>
                  <a:pt x="8194" y="6318669"/>
                </a:lnTo>
                <a:cubicBezTo>
                  <a:pt x="5463" y="5618938"/>
                  <a:pt x="2731" y="4919207"/>
                  <a:pt x="0" y="4219476"/>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sp>
        <p:nvSpPr>
          <p:cNvPr id="7" name="Rectangle 6"/>
          <p:cNvSpPr/>
          <p:nvPr/>
        </p:nvSpPr>
        <p:spPr>
          <a:xfrm>
            <a:off x="-6877" y="3849861"/>
            <a:ext cx="10700277" cy="3711402"/>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1"/>
              <a:gd name="connsiteY0" fmla="*/ 0 h 3705052"/>
              <a:gd name="connsiteX1" fmla="*/ 10693401 w 10693401"/>
              <a:gd name="connsiteY1" fmla="*/ 2154801 h 3705052"/>
              <a:gd name="connsiteX2" fmla="*/ 10693400 w 10693401"/>
              <a:gd name="connsiteY2" fmla="*/ 3705052 h 3705052"/>
              <a:gd name="connsiteX3" fmla="*/ 0 w 10693401"/>
              <a:gd name="connsiteY3" fmla="*/ 3705052 h 3705052"/>
              <a:gd name="connsiteX4" fmla="*/ 8193 w 10693401"/>
              <a:gd name="connsiteY4" fmla="*/ 0 h 3705052"/>
              <a:gd name="connsiteX0" fmla="*/ 8193 w 10693401"/>
              <a:gd name="connsiteY0" fmla="*/ 0 h 3705052"/>
              <a:gd name="connsiteX1" fmla="*/ 3175 w 10693401"/>
              <a:gd name="connsiteY1" fmla="*/ 4589 h 3705052"/>
              <a:gd name="connsiteX2" fmla="*/ 10693401 w 10693401"/>
              <a:gd name="connsiteY2" fmla="*/ 2154801 h 3705052"/>
              <a:gd name="connsiteX3" fmla="*/ 10693400 w 10693401"/>
              <a:gd name="connsiteY3" fmla="*/ 3705052 h 3705052"/>
              <a:gd name="connsiteX4" fmla="*/ 0 w 10693401"/>
              <a:gd name="connsiteY4" fmla="*/ 3705052 h 3705052"/>
              <a:gd name="connsiteX5" fmla="*/ 8193 w 10693401"/>
              <a:gd name="connsiteY5" fmla="*/ 0 h 3705052"/>
              <a:gd name="connsiteX0" fmla="*/ 1843 w 10693401"/>
              <a:gd name="connsiteY0" fmla="*/ 0 h 3711402"/>
              <a:gd name="connsiteX1" fmla="*/ 3175 w 10693401"/>
              <a:gd name="connsiteY1" fmla="*/ 10939 h 3711402"/>
              <a:gd name="connsiteX2" fmla="*/ 10693401 w 10693401"/>
              <a:gd name="connsiteY2" fmla="*/ 2161151 h 3711402"/>
              <a:gd name="connsiteX3" fmla="*/ 10693400 w 10693401"/>
              <a:gd name="connsiteY3" fmla="*/ 3711402 h 3711402"/>
              <a:gd name="connsiteX4" fmla="*/ 0 w 10693401"/>
              <a:gd name="connsiteY4" fmla="*/ 3711402 h 3711402"/>
              <a:gd name="connsiteX5" fmla="*/ 1843 w 10693401"/>
              <a:gd name="connsiteY5" fmla="*/ 0 h 37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3401" h="3711402">
                <a:moveTo>
                  <a:pt x="1843" y="0"/>
                </a:moveTo>
                <a:cubicBezTo>
                  <a:pt x="5462" y="1530"/>
                  <a:pt x="-444" y="9409"/>
                  <a:pt x="3175" y="10939"/>
                </a:cubicBezTo>
                <a:lnTo>
                  <a:pt x="10693401" y="2161151"/>
                </a:lnTo>
                <a:cubicBezTo>
                  <a:pt x="10693401" y="2677901"/>
                  <a:pt x="10693400" y="3194652"/>
                  <a:pt x="10693400" y="3711402"/>
                </a:cubicBezTo>
                <a:lnTo>
                  <a:pt x="0" y="3711402"/>
                </a:lnTo>
                <a:cubicBezTo>
                  <a:pt x="614" y="2474268"/>
                  <a:pt x="1229" y="1237134"/>
                  <a:pt x="1843" y="0"/>
                </a:cubicBezTo>
                <a:close/>
              </a:path>
            </a:pathLst>
          </a:custGeom>
          <a:solidFill>
            <a:schemeClr val="tx1">
              <a:alpha val="8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cxnSp>
        <p:nvCxnSpPr>
          <p:cNvPr id="19" name="Straight Connector 18">
            <a:extLst>
              <a:ext uri="{FF2B5EF4-FFF2-40B4-BE49-F238E27FC236}">
                <a16:creationId xmlns:a16="http://schemas.microsoft.com/office/drawing/2014/main" id="{FCB66B94-C877-4044-B876-FF4AAD4F5EA5}"/>
              </a:ext>
            </a:extLst>
          </p:cNvPr>
          <p:cNvCxnSpPr>
            <a:cxnSpLocks/>
          </p:cNvCxnSpPr>
          <p:nvPr/>
        </p:nvCxnSpPr>
        <p:spPr>
          <a:xfrm>
            <a:off x="544837" y="2169023"/>
            <a:ext cx="1561503"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sp>
        <p:nvSpPr>
          <p:cNvPr id="13" name="Rectangle 6">
            <a:extLst>
              <a:ext uri="{FF2B5EF4-FFF2-40B4-BE49-F238E27FC236}">
                <a16:creationId xmlns:a16="http://schemas.microsoft.com/office/drawing/2014/main" id="{59389535-DF29-43CF-AD8B-3ACEDD3DEBF5}"/>
              </a:ext>
            </a:extLst>
          </p:cNvPr>
          <p:cNvSpPr/>
          <p:nvPr userDrawn="1"/>
        </p:nvSpPr>
        <p:spPr>
          <a:xfrm rot="10800000">
            <a:off x="-92765" y="-35793"/>
            <a:ext cx="10848013" cy="5400600"/>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2613617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8193 w 10693400"/>
              <a:gd name="connsiteY4" fmla="*/ 2613617 h 6318669"/>
              <a:gd name="connsiteX0" fmla="*/ 1310942 w 10693400"/>
              <a:gd name="connsiteY0" fmla="*/ 3916329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1310942 w 10693400"/>
              <a:gd name="connsiteY4" fmla="*/ 3916329 h 6318669"/>
              <a:gd name="connsiteX0" fmla="*/ 0 w 10701594"/>
              <a:gd name="connsiteY0" fmla="*/ 4219476 h 6318669"/>
              <a:gd name="connsiteX1" fmla="*/ 10693401 w 10701594"/>
              <a:gd name="connsiteY1" fmla="*/ 0 h 6318669"/>
              <a:gd name="connsiteX2" fmla="*/ 10701594 w 10701594"/>
              <a:gd name="connsiteY2" fmla="*/ 6318669 h 6318669"/>
              <a:gd name="connsiteX3" fmla="*/ 8194 w 10701594"/>
              <a:gd name="connsiteY3" fmla="*/ 6318669 h 6318669"/>
              <a:gd name="connsiteX4" fmla="*/ 0 w 10701594"/>
              <a:gd name="connsiteY4" fmla="*/ 4219476 h 6318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1594" h="6318669">
                <a:moveTo>
                  <a:pt x="0" y="4219476"/>
                </a:moveTo>
                <a:lnTo>
                  <a:pt x="10693401" y="0"/>
                </a:lnTo>
                <a:lnTo>
                  <a:pt x="10701594" y="6318669"/>
                </a:lnTo>
                <a:lnTo>
                  <a:pt x="8194" y="6318669"/>
                </a:lnTo>
                <a:cubicBezTo>
                  <a:pt x="5463" y="5618938"/>
                  <a:pt x="2731" y="4919207"/>
                  <a:pt x="0" y="4219476"/>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sp>
        <p:nvSpPr>
          <p:cNvPr id="15" name="Rectangle 6">
            <a:extLst>
              <a:ext uri="{FF2B5EF4-FFF2-40B4-BE49-F238E27FC236}">
                <a16:creationId xmlns:a16="http://schemas.microsoft.com/office/drawing/2014/main" id="{B98D6954-A659-46FC-BD3B-3B4758E64D85}"/>
              </a:ext>
            </a:extLst>
          </p:cNvPr>
          <p:cNvSpPr/>
          <p:nvPr userDrawn="1"/>
        </p:nvSpPr>
        <p:spPr>
          <a:xfrm>
            <a:off x="-92761" y="3849861"/>
            <a:ext cx="10848012" cy="3711402"/>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1"/>
              <a:gd name="connsiteY0" fmla="*/ 0 h 3705052"/>
              <a:gd name="connsiteX1" fmla="*/ 10693401 w 10693401"/>
              <a:gd name="connsiteY1" fmla="*/ 2154801 h 3705052"/>
              <a:gd name="connsiteX2" fmla="*/ 10693400 w 10693401"/>
              <a:gd name="connsiteY2" fmla="*/ 3705052 h 3705052"/>
              <a:gd name="connsiteX3" fmla="*/ 0 w 10693401"/>
              <a:gd name="connsiteY3" fmla="*/ 3705052 h 3705052"/>
              <a:gd name="connsiteX4" fmla="*/ 8193 w 10693401"/>
              <a:gd name="connsiteY4" fmla="*/ 0 h 3705052"/>
              <a:gd name="connsiteX0" fmla="*/ 8193 w 10693401"/>
              <a:gd name="connsiteY0" fmla="*/ 0 h 3705052"/>
              <a:gd name="connsiteX1" fmla="*/ 3175 w 10693401"/>
              <a:gd name="connsiteY1" fmla="*/ 4589 h 3705052"/>
              <a:gd name="connsiteX2" fmla="*/ 10693401 w 10693401"/>
              <a:gd name="connsiteY2" fmla="*/ 2154801 h 3705052"/>
              <a:gd name="connsiteX3" fmla="*/ 10693400 w 10693401"/>
              <a:gd name="connsiteY3" fmla="*/ 3705052 h 3705052"/>
              <a:gd name="connsiteX4" fmla="*/ 0 w 10693401"/>
              <a:gd name="connsiteY4" fmla="*/ 3705052 h 3705052"/>
              <a:gd name="connsiteX5" fmla="*/ 8193 w 10693401"/>
              <a:gd name="connsiteY5" fmla="*/ 0 h 3705052"/>
              <a:gd name="connsiteX0" fmla="*/ 1843 w 10693401"/>
              <a:gd name="connsiteY0" fmla="*/ 0 h 3711402"/>
              <a:gd name="connsiteX1" fmla="*/ 3175 w 10693401"/>
              <a:gd name="connsiteY1" fmla="*/ 10939 h 3711402"/>
              <a:gd name="connsiteX2" fmla="*/ 10693401 w 10693401"/>
              <a:gd name="connsiteY2" fmla="*/ 2161151 h 3711402"/>
              <a:gd name="connsiteX3" fmla="*/ 10693400 w 10693401"/>
              <a:gd name="connsiteY3" fmla="*/ 3711402 h 3711402"/>
              <a:gd name="connsiteX4" fmla="*/ 0 w 10693401"/>
              <a:gd name="connsiteY4" fmla="*/ 3711402 h 3711402"/>
              <a:gd name="connsiteX5" fmla="*/ 1843 w 10693401"/>
              <a:gd name="connsiteY5" fmla="*/ 0 h 37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3401" h="3711402">
                <a:moveTo>
                  <a:pt x="1843" y="0"/>
                </a:moveTo>
                <a:cubicBezTo>
                  <a:pt x="5462" y="1530"/>
                  <a:pt x="-444" y="9409"/>
                  <a:pt x="3175" y="10939"/>
                </a:cubicBezTo>
                <a:lnTo>
                  <a:pt x="10693401" y="2161151"/>
                </a:lnTo>
                <a:cubicBezTo>
                  <a:pt x="10693401" y="2677901"/>
                  <a:pt x="10693400" y="3194652"/>
                  <a:pt x="10693400" y="3711402"/>
                </a:cubicBezTo>
                <a:lnTo>
                  <a:pt x="0" y="3711402"/>
                </a:lnTo>
                <a:cubicBezTo>
                  <a:pt x="614" y="2474268"/>
                  <a:pt x="1229" y="1237134"/>
                  <a:pt x="1843" y="0"/>
                </a:cubicBezTo>
                <a:close/>
              </a:path>
            </a:pathLst>
          </a:custGeom>
          <a:solidFill>
            <a:schemeClr val="accent1">
              <a:alpha val="8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cxnSp>
        <p:nvCxnSpPr>
          <p:cNvPr id="17" name="Straight Connector 16">
            <a:extLst>
              <a:ext uri="{FF2B5EF4-FFF2-40B4-BE49-F238E27FC236}">
                <a16:creationId xmlns:a16="http://schemas.microsoft.com/office/drawing/2014/main" id="{BBE91A68-2DA0-4E92-9F63-DD5E502E8E5B}"/>
              </a:ext>
            </a:extLst>
          </p:cNvPr>
          <p:cNvCxnSpPr>
            <a:cxnSpLocks/>
          </p:cNvCxnSpPr>
          <p:nvPr userDrawn="1"/>
        </p:nvCxnSpPr>
        <p:spPr>
          <a:xfrm>
            <a:off x="544837" y="2169023"/>
            <a:ext cx="1561503"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hasCustomPrompt="1"/>
          </p:nvPr>
        </p:nvSpPr>
        <p:spPr>
          <a:xfrm>
            <a:off x="522164" y="1361409"/>
            <a:ext cx="9001000" cy="565938"/>
          </a:xfrm>
        </p:spPr>
        <p:txBody>
          <a:bodyPr lIns="0"/>
          <a:lstStyle>
            <a:lvl1pPr marL="0" indent="0" algn="l">
              <a:buNone/>
              <a:defRPr sz="4000">
                <a:solidFill>
                  <a:srgbClr val="004084"/>
                </a:solidFill>
                <a:latin typeface="+mj-lt"/>
                <a:ea typeface="Roboto" panose="02000000000000000000" pitchFamily="2" charset="0"/>
                <a:cs typeface="Roboto" panose="02000000000000000000" pitchFamily="2"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0"/>
              <a:t>Click to edit Master sub title style</a:t>
            </a:r>
          </a:p>
        </p:txBody>
      </p:sp>
      <p:sp>
        <p:nvSpPr>
          <p:cNvPr id="25" name="Text Placeholder 24">
            <a:extLst>
              <a:ext uri="{FF2B5EF4-FFF2-40B4-BE49-F238E27FC236}">
                <a16:creationId xmlns:a16="http://schemas.microsoft.com/office/drawing/2014/main" id="{9D506E1F-D43F-4BC0-B6C5-83FE34B4DC33}"/>
              </a:ext>
            </a:extLst>
          </p:cNvPr>
          <p:cNvSpPr>
            <a:spLocks noGrp="1"/>
          </p:cNvSpPr>
          <p:nvPr>
            <p:ph type="body" sz="quarter" idx="10" hasCustomPrompt="1"/>
          </p:nvPr>
        </p:nvSpPr>
        <p:spPr>
          <a:xfrm>
            <a:off x="522164" y="3181002"/>
            <a:ext cx="6026323" cy="455613"/>
          </a:xfrm>
        </p:spPr>
        <p:txBody>
          <a:bodyPr/>
          <a:lstStyle>
            <a:lvl1pPr marL="0" indent="0">
              <a:buNone/>
              <a:defRPr sz="1600"/>
            </a:lvl1pPr>
          </a:lstStyle>
          <a:p>
            <a:pPr lvl="0"/>
            <a:r>
              <a:rPr lang="en-US"/>
              <a:t>Click to add date and location</a:t>
            </a:r>
            <a:endParaRPr lang="en-GB"/>
          </a:p>
        </p:txBody>
      </p:sp>
      <p:sp>
        <p:nvSpPr>
          <p:cNvPr id="29" name="Text Placeholder 28">
            <a:extLst>
              <a:ext uri="{FF2B5EF4-FFF2-40B4-BE49-F238E27FC236}">
                <a16:creationId xmlns:a16="http://schemas.microsoft.com/office/drawing/2014/main" id="{9705A334-CBC2-402C-960C-D114601DD6F6}"/>
              </a:ext>
            </a:extLst>
          </p:cNvPr>
          <p:cNvSpPr>
            <a:spLocks noGrp="1"/>
          </p:cNvSpPr>
          <p:nvPr>
            <p:ph type="body" sz="quarter" idx="11" hasCustomPrompt="1"/>
          </p:nvPr>
        </p:nvSpPr>
        <p:spPr>
          <a:xfrm>
            <a:off x="522164" y="2412479"/>
            <a:ext cx="7632700" cy="455612"/>
          </a:xfrm>
        </p:spPr>
        <p:txBody>
          <a:bodyPr/>
          <a:lstStyle>
            <a:lvl1pPr marL="0" indent="0">
              <a:buNone/>
              <a:defRPr sz="2000"/>
            </a:lvl1pPr>
          </a:lstStyle>
          <a:p>
            <a:pPr lvl="0"/>
            <a:r>
              <a:rPr lang="en-US"/>
              <a:t>Click to add sub title</a:t>
            </a:r>
            <a:endParaRPr lang="en-GB"/>
          </a:p>
        </p:txBody>
      </p:sp>
      <p:pic>
        <p:nvPicPr>
          <p:cNvPr id="31" name="Picture 30">
            <a:extLst>
              <a:ext uri="{FF2B5EF4-FFF2-40B4-BE49-F238E27FC236}">
                <a16:creationId xmlns:a16="http://schemas.microsoft.com/office/drawing/2014/main" id="{0D6C33C9-ABE4-43A5-B0FF-13A62E979CE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675375">
            <a:off x="-194755" y="4906645"/>
            <a:ext cx="11052000" cy="44094"/>
          </a:xfrm>
          <a:prstGeom prst="rect">
            <a:avLst/>
          </a:prstGeom>
        </p:spPr>
      </p:pic>
      <p:pic>
        <p:nvPicPr>
          <p:cNvPr id="16" name="Picture 15">
            <a:extLst>
              <a:ext uri="{FF2B5EF4-FFF2-40B4-BE49-F238E27FC236}">
                <a16:creationId xmlns:a16="http://schemas.microsoft.com/office/drawing/2014/main" id="{3BECCFEA-6503-E643-87D0-F9E8119EB16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22164" y="6044692"/>
            <a:ext cx="2971800" cy="1092200"/>
          </a:xfrm>
          <a:prstGeom prst="rect">
            <a:avLst/>
          </a:prstGeom>
        </p:spPr>
      </p:pic>
      <p:pic>
        <p:nvPicPr>
          <p:cNvPr id="18" name="Picture 17">
            <a:extLst>
              <a:ext uri="{FF2B5EF4-FFF2-40B4-BE49-F238E27FC236}">
                <a16:creationId xmlns:a16="http://schemas.microsoft.com/office/drawing/2014/main" id="{693DE04C-0088-4344-9218-C912EF0585A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665429" y="6499943"/>
            <a:ext cx="2520280" cy="593007"/>
          </a:xfrm>
          <a:prstGeom prst="rect">
            <a:avLst/>
          </a:prstGeom>
        </p:spPr>
      </p:pic>
    </p:spTree>
    <p:extLst>
      <p:ext uri="{BB962C8B-B14F-4D97-AF65-F5344CB8AC3E}">
        <p14:creationId xmlns:p14="http://schemas.microsoft.com/office/powerpoint/2010/main" val="3812398833"/>
      </p:ext>
    </p:extLst>
  </p:cSld>
  <p:clrMapOvr>
    <a:masterClrMapping/>
  </p:clrMapOvr>
  <p:transition spd="slow">
    <p:push/>
  </p:transition>
  <p:extLst>
    <p:ext uri="{DCECCB84-F9BA-43D5-87BE-67443E8EF086}">
      <p15:sldGuideLst xmlns:p15="http://schemas.microsoft.com/office/powerpoint/2012/main">
        <p15:guide id="4" orient="horz" pos="4105">
          <p15:clr>
            <a:srgbClr val="FBAE40"/>
          </p15:clr>
        </p15:guide>
        <p15:guide id="5" orient="horz" pos="4468">
          <p15:clr>
            <a:srgbClr val="FBAE40"/>
          </p15:clr>
        </p15:guide>
        <p15:guide id="6" pos="32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Title Slide with image 1">
    <p:spTree>
      <p:nvGrpSpPr>
        <p:cNvPr id="1" name=""/>
        <p:cNvGrpSpPr/>
        <p:nvPr/>
      </p:nvGrpSpPr>
      <p:grpSpPr>
        <a:xfrm>
          <a:off x="0" y="0"/>
          <a:ext cx="0" cy="0"/>
          <a:chOff x="0" y="0"/>
          <a:chExt cx="0" cy="0"/>
        </a:xfrm>
      </p:grpSpPr>
      <p:pic>
        <p:nvPicPr>
          <p:cNvPr id="5" name="Picture 4" descr="A group of people standing next to a building&#10;&#10;Description automatically generated">
            <a:extLst>
              <a:ext uri="{FF2B5EF4-FFF2-40B4-BE49-F238E27FC236}">
                <a16:creationId xmlns:a16="http://schemas.microsoft.com/office/drawing/2014/main" id="{61925280-81C7-4922-9395-3618716E778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43257" y="2752822"/>
            <a:ext cx="5829456" cy="3276154"/>
          </a:xfrm>
          <a:prstGeom prst="rect">
            <a:avLst/>
          </a:prstGeom>
        </p:spPr>
      </p:pic>
      <p:sp>
        <p:nvSpPr>
          <p:cNvPr id="8" name="Rectangle 6"/>
          <p:cNvSpPr/>
          <p:nvPr/>
        </p:nvSpPr>
        <p:spPr>
          <a:xfrm rot="10800000">
            <a:off x="-6883" y="-35793"/>
            <a:ext cx="10700281" cy="5400600"/>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2613617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8193 w 10693400"/>
              <a:gd name="connsiteY4" fmla="*/ 2613617 h 6318669"/>
              <a:gd name="connsiteX0" fmla="*/ 1310942 w 10693400"/>
              <a:gd name="connsiteY0" fmla="*/ 3916329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1310942 w 10693400"/>
              <a:gd name="connsiteY4" fmla="*/ 3916329 h 6318669"/>
              <a:gd name="connsiteX0" fmla="*/ 0 w 10701594"/>
              <a:gd name="connsiteY0" fmla="*/ 4219476 h 6318669"/>
              <a:gd name="connsiteX1" fmla="*/ 10693401 w 10701594"/>
              <a:gd name="connsiteY1" fmla="*/ 0 h 6318669"/>
              <a:gd name="connsiteX2" fmla="*/ 10701594 w 10701594"/>
              <a:gd name="connsiteY2" fmla="*/ 6318669 h 6318669"/>
              <a:gd name="connsiteX3" fmla="*/ 8194 w 10701594"/>
              <a:gd name="connsiteY3" fmla="*/ 6318669 h 6318669"/>
              <a:gd name="connsiteX4" fmla="*/ 0 w 10701594"/>
              <a:gd name="connsiteY4" fmla="*/ 4219476 h 6318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1594" h="6318669">
                <a:moveTo>
                  <a:pt x="0" y="4219476"/>
                </a:moveTo>
                <a:lnTo>
                  <a:pt x="10693401" y="0"/>
                </a:lnTo>
                <a:lnTo>
                  <a:pt x="10701594" y="6318669"/>
                </a:lnTo>
                <a:lnTo>
                  <a:pt x="8194" y="6318669"/>
                </a:lnTo>
                <a:cubicBezTo>
                  <a:pt x="5463" y="5618938"/>
                  <a:pt x="2731" y="4919207"/>
                  <a:pt x="0" y="4219476"/>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sp>
        <p:nvSpPr>
          <p:cNvPr id="7" name="Rectangle 6"/>
          <p:cNvSpPr/>
          <p:nvPr/>
        </p:nvSpPr>
        <p:spPr>
          <a:xfrm>
            <a:off x="-6877" y="3849861"/>
            <a:ext cx="10700277" cy="3711402"/>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1"/>
              <a:gd name="connsiteY0" fmla="*/ 0 h 3705052"/>
              <a:gd name="connsiteX1" fmla="*/ 10693401 w 10693401"/>
              <a:gd name="connsiteY1" fmla="*/ 2154801 h 3705052"/>
              <a:gd name="connsiteX2" fmla="*/ 10693400 w 10693401"/>
              <a:gd name="connsiteY2" fmla="*/ 3705052 h 3705052"/>
              <a:gd name="connsiteX3" fmla="*/ 0 w 10693401"/>
              <a:gd name="connsiteY3" fmla="*/ 3705052 h 3705052"/>
              <a:gd name="connsiteX4" fmla="*/ 8193 w 10693401"/>
              <a:gd name="connsiteY4" fmla="*/ 0 h 3705052"/>
              <a:gd name="connsiteX0" fmla="*/ 8193 w 10693401"/>
              <a:gd name="connsiteY0" fmla="*/ 0 h 3705052"/>
              <a:gd name="connsiteX1" fmla="*/ 3175 w 10693401"/>
              <a:gd name="connsiteY1" fmla="*/ 4589 h 3705052"/>
              <a:gd name="connsiteX2" fmla="*/ 10693401 w 10693401"/>
              <a:gd name="connsiteY2" fmla="*/ 2154801 h 3705052"/>
              <a:gd name="connsiteX3" fmla="*/ 10693400 w 10693401"/>
              <a:gd name="connsiteY3" fmla="*/ 3705052 h 3705052"/>
              <a:gd name="connsiteX4" fmla="*/ 0 w 10693401"/>
              <a:gd name="connsiteY4" fmla="*/ 3705052 h 3705052"/>
              <a:gd name="connsiteX5" fmla="*/ 8193 w 10693401"/>
              <a:gd name="connsiteY5" fmla="*/ 0 h 3705052"/>
              <a:gd name="connsiteX0" fmla="*/ 1843 w 10693401"/>
              <a:gd name="connsiteY0" fmla="*/ 0 h 3711402"/>
              <a:gd name="connsiteX1" fmla="*/ 3175 w 10693401"/>
              <a:gd name="connsiteY1" fmla="*/ 10939 h 3711402"/>
              <a:gd name="connsiteX2" fmla="*/ 10693401 w 10693401"/>
              <a:gd name="connsiteY2" fmla="*/ 2161151 h 3711402"/>
              <a:gd name="connsiteX3" fmla="*/ 10693400 w 10693401"/>
              <a:gd name="connsiteY3" fmla="*/ 3711402 h 3711402"/>
              <a:gd name="connsiteX4" fmla="*/ 0 w 10693401"/>
              <a:gd name="connsiteY4" fmla="*/ 3711402 h 3711402"/>
              <a:gd name="connsiteX5" fmla="*/ 1843 w 10693401"/>
              <a:gd name="connsiteY5" fmla="*/ 0 h 37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3401" h="3711402">
                <a:moveTo>
                  <a:pt x="1843" y="0"/>
                </a:moveTo>
                <a:cubicBezTo>
                  <a:pt x="5462" y="1530"/>
                  <a:pt x="-444" y="9409"/>
                  <a:pt x="3175" y="10939"/>
                </a:cubicBezTo>
                <a:lnTo>
                  <a:pt x="10693401" y="2161151"/>
                </a:lnTo>
                <a:cubicBezTo>
                  <a:pt x="10693401" y="2677901"/>
                  <a:pt x="10693400" y="3194652"/>
                  <a:pt x="10693400" y="3711402"/>
                </a:cubicBezTo>
                <a:lnTo>
                  <a:pt x="0" y="3711402"/>
                </a:lnTo>
                <a:cubicBezTo>
                  <a:pt x="614" y="2474268"/>
                  <a:pt x="1229" y="1237134"/>
                  <a:pt x="1843" y="0"/>
                </a:cubicBezTo>
                <a:close/>
              </a:path>
            </a:pathLst>
          </a:custGeom>
          <a:solidFill>
            <a:schemeClr val="tx1">
              <a:alpha val="8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cxnSp>
        <p:nvCxnSpPr>
          <p:cNvPr id="19" name="Straight Connector 18">
            <a:extLst>
              <a:ext uri="{FF2B5EF4-FFF2-40B4-BE49-F238E27FC236}">
                <a16:creationId xmlns:a16="http://schemas.microsoft.com/office/drawing/2014/main" id="{FCB66B94-C877-4044-B876-FF4AAD4F5EA5}"/>
              </a:ext>
            </a:extLst>
          </p:cNvPr>
          <p:cNvCxnSpPr>
            <a:cxnSpLocks/>
          </p:cNvCxnSpPr>
          <p:nvPr/>
        </p:nvCxnSpPr>
        <p:spPr>
          <a:xfrm>
            <a:off x="544837" y="2169023"/>
            <a:ext cx="1561503"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sp>
        <p:nvSpPr>
          <p:cNvPr id="13" name="Rectangle 6">
            <a:extLst>
              <a:ext uri="{FF2B5EF4-FFF2-40B4-BE49-F238E27FC236}">
                <a16:creationId xmlns:a16="http://schemas.microsoft.com/office/drawing/2014/main" id="{59389535-DF29-43CF-AD8B-3ACEDD3DEBF5}"/>
              </a:ext>
            </a:extLst>
          </p:cNvPr>
          <p:cNvSpPr/>
          <p:nvPr userDrawn="1"/>
        </p:nvSpPr>
        <p:spPr>
          <a:xfrm rot="10800000">
            <a:off x="-92765" y="-35793"/>
            <a:ext cx="10848013" cy="5400600"/>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2613617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8193 w 10693400"/>
              <a:gd name="connsiteY4" fmla="*/ 2613617 h 6318669"/>
              <a:gd name="connsiteX0" fmla="*/ 1310942 w 10693400"/>
              <a:gd name="connsiteY0" fmla="*/ 3916329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1310942 w 10693400"/>
              <a:gd name="connsiteY4" fmla="*/ 3916329 h 6318669"/>
              <a:gd name="connsiteX0" fmla="*/ 0 w 10701594"/>
              <a:gd name="connsiteY0" fmla="*/ 4219476 h 6318669"/>
              <a:gd name="connsiteX1" fmla="*/ 10693401 w 10701594"/>
              <a:gd name="connsiteY1" fmla="*/ 0 h 6318669"/>
              <a:gd name="connsiteX2" fmla="*/ 10701594 w 10701594"/>
              <a:gd name="connsiteY2" fmla="*/ 6318669 h 6318669"/>
              <a:gd name="connsiteX3" fmla="*/ 8194 w 10701594"/>
              <a:gd name="connsiteY3" fmla="*/ 6318669 h 6318669"/>
              <a:gd name="connsiteX4" fmla="*/ 0 w 10701594"/>
              <a:gd name="connsiteY4" fmla="*/ 4219476 h 6318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1594" h="6318669">
                <a:moveTo>
                  <a:pt x="0" y="4219476"/>
                </a:moveTo>
                <a:lnTo>
                  <a:pt x="10693401" y="0"/>
                </a:lnTo>
                <a:lnTo>
                  <a:pt x="10701594" y="6318669"/>
                </a:lnTo>
                <a:lnTo>
                  <a:pt x="8194" y="6318669"/>
                </a:lnTo>
                <a:cubicBezTo>
                  <a:pt x="5463" y="5618938"/>
                  <a:pt x="2731" y="4919207"/>
                  <a:pt x="0" y="4219476"/>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sp>
        <p:nvSpPr>
          <p:cNvPr id="15" name="Rectangle 6">
            <a:extLst>
              <a:ext uri="{FF2B5EF4-FFF2-40B4-BE49-F238E27FC236}">
                <a16:creationId xmlns:a16="http://schemas.microsoft.com/office/drawing/2014/main" id="{B98D6954-A659-46FC-BD3B-3B4758E64D85}"/>
              </a:ext>
            </a:extLst>
          </p:cNvPr>
          <p:cNvSpPr/>
          <p:nvPr userDrawn="1"/>
        </p:nvSpPr>
        <p:spPr>
          <a:xfrm>
            <a:off x="-92761" y="3849861"/>
            <a:ext cx="10848012" cy="3711402"/>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1"/>
              <a:gd name="connsiteY0" fmla="*/ 0 h 3705052"/>
              <a:gd name="connsiteX1" fmla="*/ 10693401 w 10693401"/>
              <a:gd name="connsiteY1" fmla="*/ 2154801 h 3705052"/>
              <a:gd name="connsiteX2" fmla="*/ 10693400 w 10693401"/>
              <a:gd name="connsiteY2" fmla="*/ 3705052 h 3705052"/>
              <a:gd name="connsiteX3" fmla="*/ 0 w 10693401"/>
              <a:gd name="connsiteY3" fmla="*/ 3705052 h 3705052"/>
              <a:gd name="connsiteX4" fmla="*/ 8193 w 10693401"/>
              <a:gd name="connsiteY4" fmla="*/ 0 h 3705052"/>
              <a:gd name="connsiteX0" fmla="*/ 8193 w 10693401"/>
              <a:gd name="connsiteY0" fmla="*/ 0 h 3705052"/>
              <a:gd name="connsiteX1" fmla="*/ 3175 w 10693401"/>
              <a:gd name="connsiteY1" fmla="*/ 4589 h 3705052"/>
              <a:gd name="connsiteX2" fmla="*/ 10693401 w 10693401"/>
              <a:gd name="connsiteY2" fmla="*/ 2154801 h 3705052"/>
              <a:gd name="connsiteX3" fmla="*/ 10693400 w 10693401"/>
              <a:gd name="connsiteY3" fmla="*/ 3705052 h 3705052"/>
              <a:gd name="connsiteX4" fmla="*/ 0 w 10693401"/>
              <a:gd name="connsiteY4" fmla="*/ 3705052 h 3705052"/>
              <a:gd name="connsiteX5" fmla="*/ 8193 w 10693401"/>
              <a:gd name="connsiteY5" fmla="*/ 0 h 3705052"/>
              <a:gd name="connsiteX0" fmla="*/ 1843 w 10693401"/>
              <a:gd name="connsiteY0" fmla="*/ 0 h 3711402"/>
              <a:gd name="connsiteX1" fmla="*/ 3175 w 10693401"/>
              <a:gd name="connsiteY1" fmla="*/ 10939 h 3711402"/>
              <a:gd name="connsiteX2" fmla="*/ 10693401 w 10693401"/>
              <a:gd name="connsiteY2" fmla="*/ 2161151 h 3711402"/>
              <a:gd name="connsiteX3" fmla="*/ 10693400 w 10693401"/>
              <a:gd name="connsiteY3" fmla="*/ 3711402 h 3711402"/>
              <a:gd name="connsiteX4" fmla="*/ 0 w 10693401"/>
              <a:gd name="connsiteY4" fmla="*/ 3711402 h 3711402"/>
              <a:gd name="connsiteX5" fmla="*/ 1843 w 10693401"/>
              <a:gd name="connsiteY5" fmla="*/ 0 h 37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3401" h="3711402">
                <a:moveTo>
                  <a:pt x="1843" y="0"/>
                </a:moveTo>
                <a:cubicBezTo>
                  <a:pt x="5462" y="1530"/>
                  <a:pt x="-444" y="9409"/>
                  <a:pt x="3175" y="10939"/>
                </a:cubicBezTo>
                <a:lnTo>
                  <a:pt x="10693401" y="2161151"/>
                </a:lnTo>
                <a:cubicBezTo>
                  <a:pt x="10693401" y="2677901"/>
                  <a:pt x="10693400" y="3194652"/>
                  <a:pt x="10693400" y="3711402"/>
                </a:cubicBezTo>
                <a:lnTo>
                  <a:pt x="0" y="3711402"/>
                </a:lnTo>
                <a:cubicBezTo>
                  <a:pt x="614" y="2474268"/>
                  <a:pt x="1229" y="1237134"/>
                  <a:pt x="1843" y="0"/>
                </a:cubicBezTo>
                <a:close/>
              </a:path>
            </a:pathLst>
          </a:custGeom>
          <a:solidFill>
            <a:schemeClr val="accent1">
              <a:alpha val="8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cxnSp>
        <p:nvCxnSpPr>
          <p:cNvPr id="17" name="Straight Connector 16">
            <a:extLst>
              <a:ext uri="{FF2B5EF4-FFF2-40B4-BE49-F238E27FC236}">
                <a16:creationId xmlns:a16="http://schemas.microsoft.com/office/drawing/2014/main" id="{BBE91A68-2DA0-4E92-9F63-DD5E502E8E5B}"/>
              </a:ext>
            </a:extLst>
          </p:cNvPr>
          <p:cNvCxnSpPr>
            <a:cxnSpLocks/>
          </p:cNvCxnSpPr>
          <p:nvPr userDrawn="1"/>
        </p:nvCxnSpPr>
        <p:spPr>
          <a:xfrm>
            <a:off x="544837" y="2169023"/>
            <a:ext cx="1561503"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hasCustomPrompt="1"/>
          </p:nvPr>
        </p:nvSpPr>
        <p:spPr>
          <a:xfrm>
            <a:off x="522164" y="1361409"/>
            <a:ext cx="9001000" cy="565938"/>
          </a:xfrm>
        </p:spPr>
        <p:txBody>
          <a:bodyPr lIns="0"/>
          <a:lstStyle>
            <a:lvl1pPr marL="0" indent="0" algn="l">
              <a:buNone/>
              <a:defRPr sz="4000">
                <a:solidFill>
                  <a:srgbClr val="004084"/>
                </a:solidFill>
                <a:latin typeface="+mj-lt"/>
                <a:ea typeface="Roboto" panose="02000000000000000000" pitchFamily="2" charset="0"/>
                <a:cs typeface="Roboto" panose="02000000000000000000" pitchFamily="2"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0"/>
              <a:t>Click to edit Master sub title style</a:t>
            </a:r>
          </a:p>
        </p:txBody>
      </p:sp>
      <p:sp>
        <p:nvSpPr>
          <p:cNvPr id="25" name="Text Placeholder 24">
            <a:extLst>
              <a:ext uri="{FF2B5EF4-FFF2-40B4-BE49-F238E27FC236}">
                <a16:creationId xmlns:a16="http://schemas.microsoft.com/office/drawing/2014/main" id="{9D506E1F-D43F-4BC0-B6C5-83FE34B4DC33}"/>
              </a:ext>
            </a:extLst>
          </p:cNvPr>
          <p:cNvSpPr>
            <a:spLocks noGrp="1"/>
          </p:cNvSpPr>
          <p:nvPr>
            <p:ph type="body" sz="quarter" idx="10" hasCustomPrompt="1"/>
          </p:nvPr>
        </p:nvSpPr>
        <p:spPr>
          <a:xfrm>
            <a:off x="522164" y="3181002"/>
            <a:ext cx="6026323" cy="455613"/>
          </a:xfrm>
        </p:spPr>
        <p:txBody>
          <a:bodyPr/>
          <a:lstStyle>
            <a:lvl1pPr marL="0" indent="0">
              <a:buNone/>
              <a:defRPr sz="1600"/>
            </a:lvl1pPr>
          </a:lstStyle>
          <a:p>
            <a:pPr lvl="0"/>
            <a:r>
              <a:rPr lang="en-US"/>
              <a:t>Click to add date and location</a:t>
            </a:r>
            <a:endParaRPr lang="en-GB"/>
          </a:p>
        </p:txBody>
      </p:sp>
      <p:sp>
        <p:nvSpPr>
          <p:cNvPr id="29" name="Text Placeholder 28">
            <a:extLst>
              <a:ext uri="{FF2B5EF4-FFF2-40B4-BE49-F238E27FC236}">
                <a16:creationId xmlns:a16="http://schemas.microsoft.com/office/drawing/2014/main" id="{9705A334-CBC2-402C-960C-D114601DD6F6}"/>
              </a:ext>
            </a:extLst>
          </p:cNvPr>
          <p:cNvSpPr>
            <a:spLocks noGrp="1"/>
          </p:cNvSpPr>
          <p:nvPr>
            <p:ph type="body" sz="quarter" idx="11" hasCustomPrompt="1"/>
          </p:nvPr>
        </p:nvSpPr>
        <p:spPr>
          <a:xfrm>
            <a:off x="522164" y="2412479"/>
            <a:ext cx="7632700" cy="455612"/>
          </a:xfrm>
        </p:spPr>
        <p:txBody>
          <a:bodyPr/>
          <a:lstStyle>
            <a:lvl1pPr marL="0" indent="0">
              <a:buNone/>
              <a:defRPr sz="2000"/>
            </a:lvl1pPr>
          </a:lstStyle>
          <a:p>
            <a:pPr lvl="0"/>
            <a:r>
              <a:rPr lang="en-US"/>
              <a:t>Click to add sub title</a:t>
            </a:r>
            <a:endParaRPr lang="en-GB"/>
          </a:p>
        </p:txBody>
      </p:sp>
      <p:pic>
        <p:nvPicPr>
          <p:cNvPr id="31" name="Picture 30">
            <a:extLst>
              <a:ext uri="{FF2B5EF4-FFF2-40B4-BE49-F238E27FC236}">
                <a16:creationId xmlns:a16="http://schemas.microsoft.com/office/drawing/2014/main" id="{0D6C33C9-ABE4-43A5-B0FF-13A62E979CE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675375">
            <a:off x="-194755" y="4906645"/>
            <a:ext cx="11052000" cy="44094"/>
          </a:xfrm>
          <a:prstGeom prst="rect">
            <a:avLst/>
          </a:prstGeom>
        </p:spPr>
      </p:pic>
      <p:pic>
        <p:nvPicPr>
          <p:cNvPr id="16" name="Picture 15">
            <a:extLst>
              <a:ext uri="{FF2B5EF4-FFF2-40B4-BE49-F238E27FC236}">
                <a16:creationId xmlns:a16="http://schemas.microsoft.com/office/drawing/2014/main" id="{3BECCFEA-6503-E643-87D0-F9E8119EB16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22164" y="6044692"/>
            <a:ext cx="2971800" cy="1092200"/>
          </a:xfrm>
          <a:prstGeom prst="rect">
            <a:avLst/>
          </a:prstGeom>
        </p:spPr>
      </p:pic>
      <p:pic>
        <p:nvPicPr>
          <p:cNvPr id="18" name="Picture 17">
            <a:extLst>
              <a:ext uri="{FF2B5EF4-FFF2-40B4-BE49-F238E27FC236}">
                <a16:creationId xmlns:a16="http://schemas.microsoft.com/office/drawing/2014/main" id="{693DE04C-0088-4344-9218-C912EF0585A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665429" y="6499943"/>
            <a:ext cx="2520280" cy="593007"/>
          </a:xfrm>
          <a:prstGeom prst="rect">
            <a:avLst/>
          </a:prstGeom>
        </p:spPr>
      </p:pic>
    </p:spTree>
    <p:extLst>
      <p:ext uri="{BB962C8B-B14F-4D97-AF65-F5344CB8AC3E}">
        <p14:creationId xmlns:p14="http://schemas.microsoft.com/office/powerpoint/2010/main" val="2127853953"/>
      </p:ext>
    </p:extLst>
  </p:cSld>
  <p:clrMapOvr>
    <a:masterClrMapping/>
  </p:clrMapOvr>
  <p:transition spd="slow">
    <p:push/>
  </p:transition>
  <p:extLst>
    <p:ext uri="{DCECCB84-F9BA-43D5-87BE-67443E8EF086}">
      <p15:sldGuideLst xmlns:p15="http://schemas.microsoft.com/office/powerpoint/2012/main">
        <p15:guide id="4" orient="horz" pos="4105">
          <p15:clr>
            <a:srgbClr val="FBAE40"/>
          </p15:clr>
        </p15:guide>
        <p15:guide id="5" orient="horz" pos="4468">
          <p15:clr>
            <a:srgbClr val="FBAE40"/>
          </p15:clr>
        </p15:guide>
        <p15:guide id="6" pos="32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_Title Slide with image 1">
    <p:spTree>
      <p:nvGrpSpPr>
        <p:cNvPr id="1" name=""/>
        <p:cNvGrpSpPr/>
        <p:nvPr/>
      </p:nvGrpSpPr>
      <p:grpSpPr>
        <a:xfrm>
          <a:off x="0" y="0"/>
          <a:ext cx="0" cy="0"/>
          <a:chOff x="0" y="0"/>
          <a:chExt cx="0" cy="0"/>
        </a:xfrm>
      </p:grpSpPr>
      <p:pic>
        <p:nvPicPr>
          <p:cNvPr id="23" name="Picture 22" descr="A group of people in a room&#10;&#10;Description automatically generated">
            <a:extLst>
              <a:ext uri="{FF2B5EF4-FFF2-40B4-BE49-F238E27FC236}">
                <a16:creationId xmlns:a16="http://schemas.microsoft.com/office/drawing/2014/main" id="{E40354EA-7470-4A3C-9EA7-EAE57F8FD9B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590"/>
          <a:stretch/>
        </p:blipFill>
        <p:spPr>
          <a:xfrm>
            <a:off x="-12274" y="838512"/>
            <a:ext cx="10705671" cy="6022698"/>
          </a:xfrm>
          <a:prstGeom prst="rect">
            <a:avLst/>
          </a:prstGeom>
        </p:spPr>
      </p:pic>
      <p:sp>
        <p:nvSpPr>
          <p:cNvPr id="7" name="Rectangle 6"/>
          <p:cNvSpPr/>
          <p:nvPr/>
        </p:nvSpPr>
        <p:spPr>
          <a:xfrm>
            <a:off x="-6878" y="3849861"/>
            <a:ext cx="10700277" cy="3707251"/>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1"/>
              <a:gd name="connsiteY0" fmla="*/ 0 h 3705052"/>
              <a:gd name="connsiteX1" fmla="*/ 10693401 w 10693401"/>
              <a:gd name="connsiteY1" fmla="*/ 2154801 h 3705052"/>
              <a:gd name="connsiteX2" fmla="*/ 10693400 w 10693401"/>
              <a:gd name="connsiteY2" fmla="*/ 3705052 h 3705052"/>
              <a:gd name="connsiteX3" fmla="*/ 0 w 10693401"/>
              <a:gd name="connsiteY3" fmla="*/ 3705052 h 3705052"/>
              <a:gd name="connsiteX4" fmla="*/ 8193 w 10693401"/>
              <a:gd name="connsiteY4" fmla="*/ 0 h 3705052"/>
              <a:gd name="connsiteX0" fmla="*/ 8193 w 10693401"/>
              <a:gd name="connsiteY0" fmla="*/ 0 h 3705052"/>
              <a:gd name="connsiteX1" fmla="*/ 3175 w 10693401"/>
              <a:gd name="connsiteY1" fmla="*/ 4589 h 3705052"/>
              <a:gd name="connsiteX2" fmla="*/ 10693401 w 10693401"/>
              <a:gd name="connsiteY2" fmla="*/ 2154801 h 3705052"/>
              <a:gd name="connsiteX3" fmla="*/ 10693400 w 10693401"/>
              <a:gd name="connsiteY3" fmla="*/ 3705052 h 3705052"/>
              <a:gd name="connsiteX4" fmla="*/ 0 w 10693401"/>
              <a:gd name="connsiteY4" fmla="*/ 3705052 h 3705052"/>
              <a:gd name="connsiteX5" fmla="*/ 8193 w 10693401"/>
              <a:gd name="connsiteY5" fmla="*/ 0 h 3705052"/>
              <a:gd name="connsiteX0" fmla="*/ 1843 w 10693401"/>
              <a:gd name="connsiteY0" fmla="*/ 0 h 3711402"/>
              <a:gd name="connsiteX1" fmla="*/ 3175 w 10693401"/>
              <a:gd name="connsiteY1" fmla="*/ 10939 h 3711402"/>
              <a:gd name="connsiteX2" fmla="*/ 10693401 w 10693401"/>
              <a:gd name="connsiteY2" fmla="*/ 2161151 h 3711402"/>
              <a:gd name="connsiteX3" fmla="*/ 10693400 w 10693401"/>
              <a:gd name="connsiteY3" fmla="*/ 3711402 h 3711402"/>
              <a:gd name="connsiteX4" fmla="*/ 0 w 10693401"/>
              <a:gd name="connsiteY4" fmla="*/ 3711402 h 3711402"/>
              <a:gd name="connsiteX5" fmla="*/ 1843 w 10693401"/>
              <a:gd name="connsiteY5" fmla="*/ 0 h 37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3401" h="3711402">
                <a:moveTo>
                  <a:pt x="1843" y="0"/>
                </a:moveTo>
                <a:cubicBezTo>
                  <a:pt x="5462" y="1530"/>
                  <a:pt x="-444" y="9409"/>
                  <a:pt x="3175" y="10939"/>
                </a:cubicBezTo>
                <a:lnTo>
                  <a:pt x="10693401" y="2161151"/>
                </a:lnTo>
                <a:cubicBezTo>
                  <a:pt x="10693401" y="2677901"/>
                  <a:pt x="10693400" y="3194652"/>
                  <a:pt x="10693400" y="3711402"/>
                </a:cubicBezTo>
                <a:lnTo>
                  <a:pt x="0" y="3711402"/>
                </a:lnTo>
                <a:cubicBezTo>
                  <a:pt x="614" y="2474268"/>
                  <a:pt x="1229" y="1237134"/>
                  <a:pt x="1843" y="0"/>
                </a:cubicBezTo>
                <a:close/>
              </a:path>
            </a:pathLst>
          </a:custGeom>
          <a:solidFill>
            <a:schemeClr val="tx1">
              <a:alpha val="8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cxnSp>
        <p:nvCxnSpPr>
          <p:cNvPr id="19" name="Straight Connector 18">
            <a:extLst>
              <a:ext uri="{FF2B5EF4-FFF2-40B4-BE49-F238E27FC236}">
                <a16:creationId xmlns:a16="http://schemas.microsoft.com/office/drawing/2014/main" id="{FCB66B94-C877-4044-B876-FF4AAD4F5EA5}"/>
              </a:ext>
            </a:extLst>
          </p:cNvPr>
          <p:cNvCxnSpPr>
            <a:cxnSpLocks/>
          </p:cNvCxnSpPr>
          <p:nvPr/>
        </p:nvCxnSpPr>
        <p:spPr>
          <a:xfrm>
            <a:off x="544837" y="2169023"/>
            <a:ext cx="1561503"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sp>
        <p:nvSpPr>
          <p:cNvPr id="13" name="Rectangle 6">
            <a:extLst>
              <a:ext uri="{FF2B5EF4-FFF2-40B4-BE49-F238E27FC236}">
                <a16:creationId xmlns:a16="http://schemas.microsoft.com/office/drawing/2014/main" id="{59389535-DF29-43CF-AD8B-3ACEDD3DEBF5}"/>
              </a:ext>
            </a:extLst>
          </p:cNvPr>
          <p:cNvSpPr/>
          <p:nvPr userDrawn="1"/>
        </p:nvSpPr>
        <p:spPr>
          <a:xfrm rot="10800000">
            <a:off x="-12272" y="-59462"/>
            <a:ext cx="10705671" cy="5211691"/>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2613617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8193 w 10693400"/>
              <a:gd name="connsiteY4" fmla="*/ 2613617 h 6318669"/>
              <a:gd name="connsiteX0" fmla="*/ 1310942 w 10693400"/>
              <a:gd name="connsiteY0" fmla="*/ 3916329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1310942 w 10693400"/>
              <a:gd name="connsiteY4" fmla="*/ 3916329 h 6318669"/>
              <a:gd name="connsiteX0" fmla="*/ 0 w 10701594"/>
              <a:gd name="connsiteY0" fmla="*/ 4219476 h 6318669"/>
              <a:gd name="connsiteX1" fmla="*/ 10693401 w 10701594"/>
              <a:gd name="connsiteY1" fmla="*/ 0 h 6318669"/>
              <a:gd name="connsiteX2" fmla="*/ 10701594 w 10701594"/>
              <a:gd name="connsiteY2" fmla="*/ 6318669 h 6318669"/>
              <a:gd name="connsiteX3" fmla="*/ 8194 w 10701594"/>
              <a:gd name="connsiteY3" fmla="*/ 6318669 h 6318669"/>
              <a:gd name="connsiteX4" fmla="*/ 0 w 10701594"/>
              <a:gd name="connsiteY4" fmla="*/ 4219476 h 6318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1594" h="6318669">
                <a:moveTo>
                  <a:pt x="0" y="4219476"/>
                </a:moveTo>
                <a:lnTo>
                  <a:pt x="10693401" y="0"/>
                </a:lnTo>
                <a:lnTo>
                  <a:pt x="10701594" y="6318669"/>
                </a:lnTo>
                <a:lnTo>
                  <a:pt x="8194" y="6318669"/>
                </a:lnTo>
                <a:cubicBezTo>
                  <a:pt x="5463" y="5618938"/>
                  <a:pt x="2731" y="4919207"/>
                  <a:pt x="0" y="4219476"/>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sp>
        <p:nvSpPr>
          <p:cNvPr id="15" name="Rectangle 6">
            <a:extLst>
              <a:ext uri="{FF2B5EF4-FFF2-40B4-BE49-F238E27FC236}">
                <a16:creationId xmlns:a16="http://schemas.microsoft.com/office/drawing/2014/main" id="{B98D6954-A659-46FC-BD3B-3B4758E64D85}"/>
              </a:ext>
            </a:extLst>
          </p:cNvPr>
          <p:cNvSpPr/>
          <p:nvPr userDrawn="1"/>
        </p:nvSpPr>
        <p:spPr>
          <a:xfrm>
            <a:off x="0" y="3930476"/>
            <a:ext cx="10693399" cy="3609823"/>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1"/>
              <a:gd name="connsiteY0" fmla="*/ 0 h 3705052"/>
              <a:gd name="connsiteX1" fmla="*/ 10693401 w 10693401"/>
              <a:gd name="connsiteY1" fmla="*/ 2154801 h 3705052"/>
              <a:gd name="connsiteX2" fmla="*/ 10693400 w 10693401"/>
              <a:gd name="connsiteY2" fmla="*/ 3705052 h 3705052"/>
              <a:gd name="connsiteX3" fmla="*/ 0 w 10693401"/>
              <a:gd name="connsiteY3" fmla="*/ 3705052 h 3705052"/>
              <a:gd name="connsiteX4" fmla="*/ 8193 w 10693401"/>
              <a:gd name="connsiteY4" fmla="*/ 0 h 3705052"/>
              <a:gd name="connsiteX0" fmla="*/ 8193 w 10693401"/>
              <a:gd name="connsiteY0" fmla="*/ 0 h 3705052"/>
              <a:gd name="connsiteX1" fmla="*/ 3175 w 10693401"/>
              <a:gd name="connsiteY1" fmla="*/ 4589 h 3705052"/>
              <a:gd name="connsiteX2" fmla="*/ 10693401 w 10693401"/>
              <a:gd name="connsiteY2" fmla="*/ 2154801 h 3705052"/>
              <a:gd name="connsiteX3" fmla="*/ 10693400 w 10693401"/>
              <a:gd name="connsiteY3" fmla="*/ 3705052 h 3705052"/>
              <a:gd name="connsiteX4" fmla="*/ 0 w 10693401"/>
              <a:gd name="connsiteY4" fmla="*/ 3705052 h 3705052"/>
              <a:gd name="connsiteX5" fmla="*/ 8193 w 10693401"/>
              <a:gd name="connsiteY5" fmla="*/ 0 h 3705052"/>
              <a:gd name="connsiteX0" fmla="*/ 1843 w 10693401"/>
              <a:gd name="connsiteY0" fmla="*/ 0 h 3711402"/>
              <a:gd name="connsiteX1" fmla="*/ 3175 w 10693401"/>
              <a:gd name="connsiteY1" fmla="*/ 10939 h 3711402"/>
              <a:gd name="connsiteX2" fmla="*/ 10693401 w 10693401"/>
              <a:gd name="connsiteY2" fmla="*/ 2161151 h 3711402"/>
              <a:gd name="connsiteX3" fmla="*/ 10693400 w 10693401"/>
              <a:gd name="connsiteY3" fmla="*/ 3711402 h 3711402"/>
              <a:gd name="connsiteX4" fmla="*/ 0 w 10693401"/>
              <a:gd name="connsiteY4" fmla="*/ 3711402 h 3711402"/>
              <a:gd name="connsiteX5" fmla="*/ 1843 w 10693401"/>
              <a:gd name="connsiteY5" fmla="*/ 0 h 37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3401" h="3711402">
                <a:moveTo>
                  <a:pt x="1843" y="0"/>
                </a:moveTo>
                <a:cubicBezTo>
                  <a:pt x="5462" y="1530"/>
                  <a:pt x="-444" y="9409"/>
                  <a:pt x="3175" y="10939"/>
                </a:cubicBezTo>
                <a:lnTo>
                  <a:pt x="10693401" y="2161151"/>
                </a:lnTo>
                <a:cubicBezTo>
                  <a:pt x="10693401" y="2677901"/>
                  <a:pt x="10693400" y="3194652"/>
                  <a:pt x="10693400" y="3711402"/>
                </a:cubicBezTo>
                <a:lnTo>
                  <a:pt x="0" y="3711402"/>
                </a:lnTo>
                <a:cubicBezTo>
                  <a:pt x="614" y="2474268"/>
                  <a:pt x="1229" y="1237134"/>
                  <a:pt x="1843" y="0"/>
                </a:cubicBezTo>
                <a:close/>
              </a:path>
            </a:pathLst>
          </a:custGeom>
          <a:solidFill>
            <a:schemeClr val="accent1">
              <a:alpha val="48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cxnSp>
        <p:nvCxnSpPr>
          <p:cNvPr id="17" name="Straight Connector 16">
            <a:extLst>
              <a:ext uri="{FF2B5EF4-FFF2-40B4-BE49-F238E27FC236}">
                <a16:creationId xmlns:a16="http://schemas.microsoft.com/office/drawing/2014/main" id="{BBE91A68-2DA0-4E92-9F63-DD5E502E8E5B}"/>
              </a:ext>
            </a:extLst>
          </p:cNvPr>
          <p:cNvCxnSpPr>
            <a:cxnSpLocks/>
          </p:cNvCxnSpPr>
          <p:nvPr userDrawn="1"/>
        </p:nvCxnSpPr>
        <p:spPr>
          <a:xfrm>
            <a:off x="544837" y="2169023"/>
            <a:ext cx="1561503"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hasCustomPrompt="1"/>
          </p:nvPr>
        </p:nvSpPr>
        <p:spPr>
          <a:xfrm>
            <a:off x="522164" y="1361409"/>
            <a:ext cx="9001000" cy="565938"/>
          </a:xfrm>
        </p:spPr>
        <p:txBody>
          <a:bodyPr lIns="0"/>
          <a:lstStyle>
            <a:lvl1pPr marL="0" indent="0" algn="l">
              <a:buNone/>
              <a:defRPr sz="4000">
                <a:solidFill>
                  <a:srgbClr val="004084"/>
                </a:solidFill>
                <a:latin typeface="+mj-lt"/>
                <a:ea typeface="Roboto" panose="02000000000000000000" pitchFamily="2" charset="0"/>
                <a:cs typeface="Roboto" panose="02000000000000000000" pitchFamily="2"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0"/>
              <a:t>Click to edit Master sub title style</a:t>
            </a:r>
          </a:p>
        </p:txBody>
      </p:sp>
      <p:sp>
        <p:nvSpPr>
          <p:cNvPr id="25" name="Text Placeholder 24">
            <a:extLst>
              <a:ext uri="{FF2B5EF4-FFF2-40B4-BE49-F238E27FC236}">
                <a16:creationId xmlns:a16="http://schemas.microsoft.com/office/drawing/2014/main" id="{9D506E1F-D43F-4BC0-B6C5-83FE34B4DC33}"/>
              </a:ext>
            </a:extLst>
          </p:cNvPr>
          <p:cNvSpPr>
            <a:spLocks noGrp="1"/>
          </p:cNvSpPr>
          <p:nvPr>
            <p:ph type="body" sz="quarter" idx="10" hasCustomPrompt="1"/>
          </p:nvPr>
        </p:nvSpPr>
        <p:spPr>
          <a:xfrm>
            <a:off x="522164" y="3181002"/>
            <a:ext cx="6026323" cy="455613"/>
          </a:xfrm>
        </p:spPr>
        <p:txBody>
          <a:bodyPr/>
          <a:lstStyle>
            <a:lvl1pPr marL="0" indent="0">
              <a:buNone/>
              <a:defRPr sz="1600"/>
            </a:lvl1pPr>
          </a:lstStyle>
          <a:p>
            <a:pPr lvl="0"/>
            <a:r>
              <a:rPr lang="en-US"/>
              <a:t>Click to add date and location</a:t>
            </a:r>
            <a:endParaRPr lang="en-GB"/>
          </a:p>
        </p:txBody>
      </p:sp>
      <p:sp>
        <p:nvSpPr>
          <p:cNvPr id="29" name="Text Placeholder 28">
            <a:extLst>
              <a:ext uri="{FF2B5EF4-FFF2-40B4-BE49-F238E27FC236}">
                <a16:creationId xmlns:a16="http://schemas.microsoft.com/office/drawing/2014/main" id="{9705A334-CBC2-402C-960C-D114601DD6F6}"/>
              </a:ext>
            </a:extLst>
          </p:cNvPr>
          <p:cNvSpPr>
            <a:spLocks noGrp="1"/>
          </p:cNvSpPr>
          <p:nvPr>
            <p:ph type="body" sz="quarter" idx="11" hasCustomPrompt="1"/>
          </p:nvPr>
        </p:nvSpPr>
        <p:spPr>
          <a:xfrm>
            <a:off x="522164" y="2412479"/>
            <a:ext cx="7632700" cy="455612"/>
          </a:xfrm>
        </p:spPr>
        <p:txBody>
          <a:bodyPr/>
          <a:lstStyle>
            <a:lvl1pPr marL="0" indent="0">
              <a:buNone/>
              <a:defRPr sz="2000"/>
            </a:lvl1pPr>
          </a:lstStyle>
          <a:p>
            <a:pPr lvl="0"/>
            <a:r>
              <a:rPr lang="en-US"/>
              <a:t>Click to add sub title</a:t>
            </a:r>
            <a:endParaRPr lang="en-GB"/>
          </a:p>
        </p:txBody>
      </p:sp>
      <p:pic>
        <p:nvPicPr>
          <p:cNvPr id="16" name="Picture 15">
            <a:extLst>
              <a:ext uri="{FF2B5EF4-FFF2-40B4-BE49-F238E27FC236}">
                <a16:creationId xmlns:a16="http://schemas.microsoft.com/office/drawing/2014/main" id="{3BECCFEA-6503-E643-87D0-F9E8119EB16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2164" y="6044692"/>
            <a:ext cx="2971800" cy="1092200"/>
          </a:xfrm>
          <a:prstGeom prst="rect">
            <a:avLst/>
          </a:prstGeom>
        </p:spPr>
      </p:pic>
      <p:pic>
        <p:nvPicPr>
          <p:cNvPr id="18" name="Picture 17">
            <a:extLst>
              <a:ext uri="{FF2B5EF4-FFF2-40B4-BE49-F238E27FC236}">
                <a16:creationId xmlns:a16="http://schemas.microsoft.com/office/drawing/2014/main" id="{693DE04C-0088-4344-9218-C912EF0585A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665429" y="6499943"/>
            <a:ext cx="2520280" cy="593007"/>
          </a:xfrm>
          <a:prstGeom prst="rect">
            <a:avLst/>
          </a:prstGeom>
        </p:spPr>
      </p:pic>
      <p:pic>
        <p:nvPicPr>
          <p:cNvPr id="26" name="Picture 2" descr="Barre.jpg">
            <a:extLst>
              <a:ext uri="{FF2B5EF4-FFF2-40B4-BE49-F238E27FC236}">
                <a16:creationId xmlns:a16="http://schemas.microsoft.com/office/drawing/2014/main" id="{123627CA-019A-434A-909D-28526E3346E4}"/>
              </a:ext>
            </a:extLst>
          </p:cNvPr>
          <p:cNvPicPr preferRelativeResize="0">
            <a:picLocks/>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rot="648066">
            <a:off x="-99484" y="4931729"/>
            <a:ext cx="10880095" cy="978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3946487"/>
      </p:ext>
    </p:extLst>
  </p:cSld>
  <p:clrMapOvr>
    <a:masterClrMapping/>
  </p:clrMapOvr>
  <p:transition spd="slow">
    <p:push/>
  </p:transition>
  <p:extLst>
    <p:ext uri="{DCECCB84-F9BA-43D5-87BE-67443E8EF086}">
      <p15:sldGuideLst xmlns:p15="http://schemas.microsoft.com/office/powerpoint/2012/main">
        <p15:guide id="4" orient="horz" pos="4105">
          <p15:clr>
            <a:srgbClr val="FBAE40"/>
          </p15:clr>
        </p15:guide>
        <p15:guide id="5" orient="horz" pos="4468">
          <p15:clr>
            <a:srgbClr val="FBAE40"/>
          </p15:clr>
        </p15:guide>
        <p15:guide id="6" pos="32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_Title Slide with image 1">
    <p:spTree>
      <p:nvGrpSpPr>
        <p:cNvPr id="1" name=""/>
        <p:cNvGrpSpPr/>
        <p:nvPr/>
      </p:nvGrpSpPr>
      <p:grpSpPr>
        <a:xfrm>
          <a:off x="0" y="0"/>
          <a:ext cx="0" cy="0"/>
          <a:chOff x="0" y="0"/>
          <a:chExt cx="0" cy="0"/>
        </a:xfrm>
      </p:grpSpPr>
      <p:pic>
        <p:nvPicPr>
          <p:cNvPr id="4" name="Picture 3" descr="A person in a blue shirt&#10;&#10;Description automatically generated">
            <a:extLst>
              <a:ext uri="{FF2B5EF4-FFF2-40B4-BE49-F238E27FC236}">
                <a16:creationId xmlns:a16="http://schemas.microsoft.com/office/drawing/2014/main" id="{7977CD51-4D78-4CB5-BB52-4A7F10D9A5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82084" y="1618506"/>
            <a:ext cx="2818193" cy="4410695"/>
          </a:xfrm>
          <a:prstGeom prst="rect">
            <a:avLst/>
          </a:prstGeom>
        </p:spPr>
      </p:pic>
      <p:sp>
        <p:nvSpPr>
          <p:cNvPr id="7" name="Rectangle 6"/>
          <p:cNvSpPr/>
          <p:nvPr/>
        </p:nvSpPr>
        <p:spPr>
          <a:xfrm>
            <a:off x="-6878" y="3849861"/>
            <a:ext cx="10700277" cy="3707251"/>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1"/>
              <a:gd name="connsiteY0" fmla="*/ 0 h 3705052"/>
              <a:gd name="connsiteX1" fmla="*/ 10693401 w 10693401"/>
              <a:gd name="connsiteY1" fmla="*/ 2154801 h 3705052"/>
              <a:gd name="connsiteX2" fmla="*/ 10693400 w 10693401"/>
              <a:gd name="connsiteY2" fmla="*/ 3705052 h 3705052"/>
              <a:gd name="connsiteX3" fmla="*/ 0 w 10693401"/>
              <a:gd name="connsiteY3" fmla="*/ 3705052 h 3705052"/>
              <a:gd name="connsiteX4" fmla="*/ 8193 w 10693401"/>
              <a:gd name="connsiteY4" fmla="*/ 0 h 3705052"/>
              <a:gd name="connsiteX0" fmla="*/ 8193 w 10693401"/>
              <a:gd name="connsiteY0" fmla="*/ 0 h 3705052"/>
              <a:gd name="connsiteX1" fmla="*/ 3175 w 10693401"/>
              <a:gd name="connsiteY1" fmla="*/ 4589 h 3705052"/>
              <a:gd name="connsiteX2" fmla="*/ 10693401 w 10693401"/>
              <a:gd name="connsiteY2" fmla="*/ 2154801 h 3705052"/>
              <a:gd name="connsiteX3" fmla="*/ 10693400 w 10693401"/>
              <a:gd name="connsiteY3" fmla="*/ 3705052 h 3705052"/>
              <a:gd name="connsiteX4" fmla="*/ 0 w 10693401"/>
              <a:gd name="connsiteY4" fmla="*/ 3705052 h 3705052"/>
              <a:gd name="connsiteX5" fmla="*/ 8193 w 10693401"/>
              <a:gd name="connsiteY5" fmla="*/ 0 h 3705052"/>
              <a:gd name="connsiteX0" fmla="*/ 1843 w 10693401"/>
              <a:gd name="connsiteY0" fmla="*/ 0 h 3711402"/>
              <a:gd name="connsiteX1" fmla="*/ 3175 w 10693401"/>
              <a:gd name="connsiteY1" fmla="*/ 10939 h 3711402"/>
              <a:gd name="connsiteX2" fmla="*/ 10693401 w 10693401"/>
              <a:gd name="connsiteY2" fmla="*/ 2161151 h 3711402"/>
              <a:gd name="connsiteX3" fmla="*/ 10693400 w 10693401"/>
              <a:gd name="connsiteY3" fmla="*/ 3711402 h 3711402"/>
              <a:gd name="connsiteX4" fmla="*/ 0 w 10693401"/>
              <a:gd name="connsiteY4" fmla="*/ 3711402 h 3711402"/>
              <a:gd name="connsiteX5" fmla="*/ 1843 w 10693401"/>
              <a:gd name="connsiteY5" fmla="*/ 0 h 37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3401" h="3711402">
                <a:moveTo>
                  <a:pt x="1843" y="0"/>
                </a:moveTo>
                <a:cubicBezTo>
                  <a:pt x="5462" y="1530"/>
                  <a:pt x="-444" y="9409"/>
                  <a:pt x="3175" y="10939"/>
                </a:cubicBezTo>
                <a:lnTo>
                  <a:pt x="10693401" y="2161151"/>
                </a:lnTo>
                <a:cubicBezTo>
                  <a:pt x="10693401" y="2677901"/>
                  <a:pt x="10693400" y="3194652"/>
                  <a:pt x="10693400" y="3711402"/>
                </a:cubicBezTo>
                <a:lnTo>
                  <a:pt x="0" y="3711402"/>
                </a:lnTo>
                <a:cubicBezTo>
                  <a:pt x="614" y="2474268"/>
                  <a:pt x="1229" y="1237134"/>
                  <a:pt x="1843" y="0"/>
                </a:cubicBezTo>
                <a:close/>
              </a:path>
            </a:pathLst>
          </a:custGeom>
          <a:solidFill>
            <a:schemeClr val="tx1">
              <a:alpha val="8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cxnSp>
        <p:nvCxnSpPr>
          <p:cNvPr id="19" name="Straight Connector 18">
            <a:extLst>
              <a:ext uri="{FF2B5EF4-FFF2-40B4-BE49-F238E27FC236}">
                <a16:creationId xmlns:a16="http://schemas.microsoft.com/office/drawing/2014/main" id="{FCB66B94-C877-4044-B876-FF4AAD4F5EA5}"/>
              </a:ext>
            </a:extLst>
          </p:cNvPr>
          <p:cNvCxnSpPr>
            <a:cxnSpLocks/>
          </p:cNvCxnSpPr>
          <p:nvPr/>
        </p:nvCxnSpPr>
        <p:spPr>
          <a:xfrm>
            <a:off x="544837" y="2169023"/>
            <a:ext cx="1561503"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sp>
        <p:nvSpPr>
          <p:cNvPr id="13" name="Rectangle 6">
            <a:extLst>
              <a:ext uri="{FF2B5EF4-FFF2-40B4-BE49-F238E27FC236}">
                <a16:creationId xmlns:a16="http://schemas.microsoft.com/office/drawing/2014/main" id="{59389535-DF29-43CF-AD8B-3ACEDD3DEBF5}"/>
              </a:ext>
            </a:extLst>
          </p:cNvPr>
          <p:cNvSpPr/>
          <p:nvPr userDrawn="1"/>
        </p:nvSpPr>
        <p:spPr>
          <a:xfrm rot="10800000">
            <a:off x="-12272" y="-59462"/>
            <a:ext cx="10705671" cy="5211691"/>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2613617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8193 w 10693400"/>
              <a:gd name="connsiteY4" fmla="*/ 2613617 h 6318669"/>
              <a:gd name="connsiteX0" fmla="*/ 1310942 w 10693400"/>
              <a:gd name="connsiteY0" fmla="*/ 3916329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1310942 w 10693400"/>
              <a:gd name="connsiteY4" fmla="*/ 3916329 h 6318669"/>
              <a:gd name="connsiteX0" fmla="*/ 0 w 10701594"/>
              <a:gd name="connsiteY0" fmla="*/ 4219476 h 6318669"/>
              <a:gd name="connsiteX1" fmla="*/ 10693401 w 10701594"/>
              <a:gd name="connsiteY1" fmla="*/ 0 h 6318669"/>
              <a:gd name="connsiteX2" fmla="*/ 10701594 w 10701594"/>
              <a:gd name="connsiteY2" fmla="*/ 6318669 h 6318669"/>
              <a:gd name="connsiteX3" fmla="*/ 8194 w 10701594"/>
              <a:gd name="connsiteY3" fmla="*/ 6318669 h 6318669"/>
              <a:gd name="connsiteX4" fmla="*/ 0 w 10701594"/>
              <a:gd name="connsiteY4" fmla="*/ 4219476 h 6318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1594" h="6318669">
                <a:moveTo>
                  <a:pt x="0" y="4219476"/>
                </a:moveTo>
                <a:lnTo>
                  <a:pt x="10693401" y="0"/>
                </a:lnTo>
                <a:lnTo>
                  <a:pt x="10701594" y="6318669"/>
                </a:lnTo>
                <a:lnTo>
                  <a:pt x="8194" y="6318669"/>
                </a:lnTo>
                <a:cubicBezTo>
                  <a:pt x="5463" y="5618938"/>
                  <a:pt x="2731" y="4919207"/>
                  <a:pt x="0" y="4219476"/>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sp>
        <p:nvSpPr>
          <p:cNvPr id="15" name="Rectangle 6">
            <a:extLst>
              <a:ext uri="{FF2B5EF4-FFF2-40B4-BE49-F238E27FC236}">
                <a16:creationId xmlns:a16="http://schemas.microsoft.com/office/drawing/2014/main" id="{B98D6954-A659-46FC-BD3B-3B4758E64D85}"/>
              </a:ext>
            </a:extLst>
          </p:cNvPr>
          <p:cNvSpPr/>
          <p:nvPr userDrawn="1"/>
        </p:nvSpPr>
        <p:spPr>
          <a:xfrm>
            <a:off x="0" y="3930476"/>
            <a:ext cx="10693399" cy="3609823"/>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1"/>
              <a:gd name="connsiteY0" fmla="*/ 0 h 3705052"/>
              <a:gd name="connsiteX1" fmla="*/ 10693401 w 10693401"/>
              <a:gd name="connsiteY1" fmla="*/ 2154801 h 3705052"/>
              <a:gd name="connsiteX2" fmla="*/ 10693400 w 10693401"/>
              <a:gd name="connsiteY2" fmla="*/ 3705052 h 3705052"/>
              <a:gd name="connsiteX3" fmla="*/ 0 w 10693401"/>
              <a:gd name="connsiteY3" fmla="*/ 3705052 h 3705052"/>
              <a:gd name="connsiteX4" fmla="*/ 8193 w 10693401"/>
              <a:gd name="connsiteY4" fmla="*/ 0 h 3705052"/>
              <a:gd name="connsiteX0" fmla="*/ 8193 w 10693401"/>
              <a:gd name="connsiteY0" fmla="*/ 0 h 3705052"/>
              <a:gd name="connsiteX1" fmla="*/ 3175 w 10693401"/>
              <a:gd name="connsiteY1" fmla="*/ 4589 h 3705052"/>
              <a:gd name="connsiteX2" fmla="*/ 10693401 w 10693401"/>
              <a:gd name="connsiteY2" fmla="*/ 2154801 h 3705052"/>
              <a:gd name="connsiteX3" fmla="*/ 10693400 w 10693401"/>
              <a:gd name="connsiteY3" fmla="*/ 3705052 h 3705052"/>
              <a:gd name="connsiteX4" fmla="*/ 0 w 10693401"/>
              <a:gd name="connsiteY4" fmla="*/ 3705052 h 3705052"/>
              <a:gd name="connsiteX5" fmla="*/ 8193 w 10693401"/>
              <a:gd name="connsiteY5" fmla="*/ 0 h 3705052"/>
              <a:gd name="connsiteX0" fmla="*/ 1843 w 10693401"/>
              <a:gd name="connsiteY0" fmla="*/ 0 h 3711402"/>
              <a:gd name="connsiteX1" fmla="*/ 3175 w 10693401"/>
              <a:gd name="connsiteY1" fmla="*/ 10939 h 3711402"/>
              <a:gd name="connsiteX2" fmla="*/ 10693401 w 10693401"/>
              <a:gd name="connsiteY2" fmla="*/ 2161151 h 3711402"/>
              <a:gd name="connsiteX3" fmla="*/ 10693400 w 10693401"/>
              <a:gd name="connsiteY3" fmla="*/ 3711402 h 3711402"/>
              <a:gd name="connsiteX4" fmla="*/ 0 w 10693401"/>
              <a:gd name="connsiteY4" fmla="*/ 3711402 h 3711402"/>
              <a:gd name="connsiteX5" fmla="*/ 1843 w 10693401"/>
              <a:gd name="connsiteY5" fmla="*/ 0 h 37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3401" h="3711402">
                <a:moveTo>
                  <a:pt x="1843" y="0"/>
                </a:moveTo>
                <a:cubicBezTo>
                  <a:pt x="5462" y="1530"/>
                  <a:pt x="-444" y="9409"/>
                  <a:pt x="3175" y="10939"/>
                </a:cubicBezTo>
                <a:lnTo>
                  <a:pt x="10693401" y="2161151"/>
                </a:lnTo>
                <a:cubicBezTo>
                  <a:pt x="10693401" y="2677901"/>
                  <a:pt x="10693400" y="3194652"/>
                  <a:pt x="10693400" y="3711402"/>
                </a:cubicBezTo>
                <a:lnTo>
                  <a:pt x="0" y="3711402"/>
                </a:lnTo>
                <a:cubicBezTo>
                  <a:pt x="614" y="2474268"/>
                  <a:pt x="1229" y="1237134"/>
                  <a:pt x="1843" y="0"/>
                </a:cubicBezTo>
                <a:close/>
              </a:path>
            </a:pathLst>
          </a:custGeom>
          <a:solidFill>
            <a:schemeClr val="accent1">
              <a:alpha val="48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cxnSp>
        <p:nvCxnSpPr>
          <p:cNvPr id="17" name="Straight Connector 16">
            <a:extLst>
              <a:ext uri="{FF2B5EF4-FFF2-40B4-BE49-F238E27FC236}">
                <a16:creationId xmlns:a16="http://schemas.microsoft.com/office/drawing/2014/main" id="{BBE91A68-2DA0-4E92-9F63-DD5E502E8E5B}"/>
              </a:ext>
            </a:extLst>
          </p:cNvPr>
          <p:cNvCxnSpPr>
            <a:cxnSpLocks/>
          </p:cNvCxnSpPr>
          <p:nvPr userDrawn="1"/>
        </p:nvCxnSpPr>
        <p:spPr>
          <a:xfrm>
            <a:off x="544837" y="2169023"/>
            <a:ext cx="1561503"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hasCustomPrompt="1"/>
          </p:nvPr>
        </p:nvSpPr>
        <p:spPr>
          <a:xfrm>
            <a:off x="522164" y="1361409"/>
            <a:ext cx="9001000" cy="565938"/>
          </a:xfrm>
        </p:spPr>
        <p:txBody>
          <a:bodyPr lIns="0"/>
          <a:lstStyle>
            <a:lvl1pPr marL="0" indent="0" algn="l">
              <a:buNone/>
              <a:defRPr sz="4000">
                <a:solidFill>
                  <a:srgbClr val="004084"/>
                </a:solidFill>
                <a:latin typeface="+mj-lt"/>
                <a:ea typeface="Roboto" panose="02000000000000000000" pitchFamily="2" charset="0"/>
                <a:cs typeface="Roboto" panose="02000000000000000000" pitchFamily="2"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0"/>
              <a:t>Click to edit Master sub title style</a:t>
            </a:r>
          </a:p>
        </p:txBody>
      </p:sp>
      <p:sp>
        <p:nvSpPr>
          <p:cNvPr id="25" name="Text Placeholder 24">
            <a:extLst>
              <a:ext uri="{FF2B5EF4-FFF2-40B4-BE49-F238E27FC236}">
                <a16:creationId xmlns:a16="http://schemas.microsoft.com/office/drawing/2014/main" id="{9D506E1F-D43F-4BC0-B6C5-83FE34B4DC33}"/>
              </a:ext>
            </a:extLst>
          </p:cNvPr>
          <p:cNvSpPr>
            <a:spLocks noGrp="1"/>
          </p:cNvSpPr>
          <p:nvPr>
            <p:ph type="body" sz="quarter" idx="10" hasCustomPrompt="1"/>
          </p:nvPr>
        </p:nvSpPr>
        <p:spPr>
          <a:xfrm>
            <a:off x="522164" y="3181002"/>
            <a:ext cx="6026323" cy="455613"/>
          </a:xfrm>
        </p:spPr>
        <p:txBody>
          <a:bodyPr/>
          <a:lstStyle>
            <a:lvl1pPr marL="0" indent="0">
              <a:buNone/>
              <a:defRPr sz="1600"/>
            </a:lvl1pPr>
          </a:lstStyle>
          <a:p>
            <a:pPr lvl="0"/>
            <a:r>
              <a:rPr lang="en-US"/>
              <a:t>Click to add date and location</a:t>
            </a:r>
            <a:endParaRPr lang="en-GB"/>
          </a:p>
        </p:txBody>
      </p:sp>
      <p:sp>
        <p:nvSpPr>
          <p:cNvPr id="29" name="Text Placeholder 28">
            <a:extLst>
              <a:ext uri="{FF2B5EF4-FFF2-40B4-BE49-F238E27FC236}">
                <a16:creationId xmlns:a16="http://schemas.microsoft.com/office/drawing/2014/main" id="{9705A334-CBC2-402C-960C-D114601DD6F6}"/>
              </a:ext>
            </a:extLst>
          </p:cNvPr>
          <p:cNvSpPr>
            <a:spLocks noGrp="1"/>
          </p:cNvSpPr>
          <p:nvPr>
            <p:ph type="body" sz="quarter" idx="11" hasCustomPrompt="1"/>
          </p:nvPr>
        </p:nvSpPr>
        <p:spPr>
          <a:xfrm>
            <a:off x="522164" y="2412479"/>
            <a:ext cx="7632700" cy="455612"/>
          </a:xfrm>
        </p:spPr>
        <p:txBody>
          <a:bodyPr/>
          <a:lstStyle>
            <a:lvl1pPr marL="0" indent="0">
              <a:buNone/>
              <a:defRPr sz="2000"/>
            </a:lvl1pPr>
          </a:lstStyle>
          <a:p>
            <a:pPr lvl="0"/>
            <a:r>
              <a:rPr lang="en-US"/>
              <a:t>Click to add sub title</a:t>
            </a:r>
            <a:endParaRPr lang="en-GB"/>
          </a:p>
        </p:txBody>
      </p:sp>
      <p:pic>
        <p:nvPicPr>
          <p:cNvPr id="16" name="Picture 15">
            <a:extLst>
              <a:ext uri="{FF2B5EF4-FFF2-40B4-BE49-F238E27FC236}">
                <a16:creationId xmlns:a16="http://schemas.microsoft.com/office/drawing/2014/main" id="{3BECCFEA-6503-E643-87D0-F9E8119EB16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2164" y="6044692"/>
            <a:ext cx="2971800" cy="1092200"/>
          </a:xfrm>
          <a:prstGeom prst="rect">
            <a:avLst/>
          </a:prstGeom>
        </p:spPr>
      </p:pic>
      <p:pic>
        <p:nvPicPr>
          <p:cNvPr id="18" name="Picture 17">
            <a:extLst>
              <a:ext uri="{FF2B5EF4-FFF2-40B4-BE49-F238E27FC236}">
                <a16:creationId xmlns:a16="http://schemas.microsoft.com/office/drawing/2014/main" id="{693DE04C-0088-4344-9218-C912EF0585A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665429" y="6499943"/>
            <a:ext cx="2520280" cy="593007"/>
          </a:xfrm>
          <a:prstGeom prst="rect">
            <a:avLst/>
          </a:prstGeom>
        </p:spPr>
      </p:pic>
      <p:pic>
        <p:nvPicPr>
          <p:cNvPr id="26" name="Picture 2" descr="Barre.jpg">
            <a:extLst>
              <a:ext uri="{FF2B5EF4-FFF2-40B4-BE49-F238E27FC236}">
                <a16:creationId xmlns:a16="http://schemas.microsoft.com/office/drawing/2014/main" id="{123627CA-019A-434A-909D-28526E3346E4}"/>
              </a:ext>
            </a:extLst>
          </p:cNvPr>
          <p:cNvPicPr preferRelativeResize="0">
            <a:picLocks/>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rot="648066">
            <a:off x="-99484" y="4931729"/>
            <a:ext cx="10880095" cy="978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2405433"/>
      </p:ext>
    </p:extLst>
  </p:cSld>
  <p:clrMapOvr>
    <a:masterClrMapping/>
  </p:clrMapOvr>
  <p:transition spd="slow">
    <p:push/>
  </p:transition>
  <p:extLst>
    <p:ext uri="{DCECCB84-F9BA-43D5-87BE-67443E8EF086}">
      <p15:sldGuideLst xmlns:p15="http://schemas.microsoft.com/office/powerpoint/2012/main">
        <p15:guide id="4" orient="horz" pos="4105">
          <p15:clr>
            <a:srgbClr val="FBAE40"/>
          </p15:clr>
        </p15:guide>
        <p15:guide id="5" orient="horz" pos="4468">
          <p15:clr>
            <a:srgbClr val="FBAE40"/>
          </p15:clr>
        </p15:guide>
        <p15:guide id="6" pos="32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Espace réservé du titre 1"/>
          <p:cNvSpPr>
            <a:spLocks noGrp="1"/>
          </p:cNvSpPr>
          <p:nvPr>
            <p:ph type="title"/>
          </p:nvPr>
        </p:nvSpPr>
        <p:spPr bwMode="auto">
          <a:xfrm>
            <a:off x="534988" y="180231"/>
            <a:ext cx="9623425" cy="8851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52153" rIns="104306" bIns="52153" numCol="1" anchor="ctr" anchorCtr="0" compatLnSpc="1">
            <a:prstTxWarp prst="textNoShape">
              <a:avLst/>
            </a:prstTxWarp>
          </a:bodyPr>
          <a:lstStyle/>
          <a:p>
            <a:pPr lvl="0"/>
            <a:r>
              <a:rPr lang="en-US" noProof="0"/>
              <a:t>Slide title</a:t>
            </a:r>
          </a:p>
        </p:txBody>
      </p:sp>
      <p:sp>
        <p:nvSpPr>
          <p:cNvPr id="1028" name="Espace réservé du texte 2"/>
          <p:cNvSpPr>
            <a:spLocks noGrp="1"/>
          </p:cNvSpPr>
          <p:nvPr>
            <p:ph type="body" idx="1"/>
          </p:nvPr>
        </p:nvSpPr>
        <p:spPr bwMode="auto">
          <a:xfrm>
            <a:off x="534988" y="1476375"/>
            <a:ext cx="9623425" cy="5544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52153" rIns="104306" bIns="52153" numCol="1" anchor="t" anchorCtr="0" compatLnSpc="1">
            <a:prstTxWarp prst="textNoShape">
              <a:avLst/>
            </a:prstTxWarp>
          </a:bodyPr>
          <a:lstStyle/>
          <a:p>
            <a:pPr lvl="0"/>
            <a:r>
              <a:rPr lang="en-US" noProof="0"/>
              <a:t>First level</a:t>
            </a:r>
          </a:p>
          <a:p>
            <a:pPr lvl="1"/>
            <a:r>
              <a:rPr lang="en-US" noProof="0"/>
              <a:t>Second level</a:t>
            </a:r>
          </a:p>
          <a:p>
            <a:pPr lvl="2"/>
            <a:r>
              <a:rPr lang="en-US" noProof="0"/>
              <a:t>Third level</a:t>
            </a:r>
          </a:p>
          <a:p>
            <a:pPr lvl="2"/>
            <a:endParaRPr lang="en-US"/>
          </a:p>
        </p:txBody>
      </p:sp>
      <p:pic>
        <p:nvPicPr>
          <p:cNvPr id="1029" name="Picture 2" descr="Barre.jpg"/>
          <p:cNvPicPr preferRelativeResize="0">
            <a:picLocks/>
          </p:cNvPicPr>
          <p:nvPr/>
        </p:nvPicPr>
        <p:blipFill>
          <a:blip r:embed="rId29" cstate="email">
            <a:extLst>
              <a:ext uri="{28A0092B-C50C-407E-A947-70E740481C1C}">
                <a14:useLocalDpi xmlns:a14="http://schemas.microsoft.com/office/drawing/2010/main"/>
              </a:ext>
            </a:extLst>
          </a:blip>
          <a:srcRect/>
          <a:stretch>
            <a:fillRect/>
          </a:stretch>
        </p:blipFill>
        <p:spPr bwMode="auto">
          <a:xfrm>
            <a:off x="0" y="-7633"/>
            <a:ext cx="10693400" cy="7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98F5127D-4064-4948-ADD4-7EFFD7945EFE}"/>
              </a:ext>
            </a:extLst>
          </p:cNvPr>
          <p:cNvCxnSpPr>
            <a:cxnSpLocks/>
          </p:cNvCxnSpPr>
          <p:nvPr/>
        </p:nvCxnSpPr>
        <p:spPr>
          <a:xfrm>
            <a:off x="588708" y="1044327"/>
            <a:ext cx="1211312"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373EA66E-AC97-47D3-AFF7-28384C037AE6}"/>
              </a:ext>
            </a:extLst>
          </p:cNvPr>
          <p:cNvCxnSpPr>
            <a:cxnSpLocks/>
          </p:cNvCxnSpPr>
          <p:nvPr userDrawn="1"/>
        </p:nvCxnSpPr>
        <p:spPr>
          <a:xfrm>
            <a:off x="551981" y="1044327"/>
            <a:ext cx="1211312"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3EF16F7C-DC7E-4F56-94C6-C1B2A5E0128D}"/>
              </a:ext>
            </a:extLst>
          </p:cNvPr>
          <p:cNvSpPr txBox="1"/>
          <p:nvPr userDrawn="1"/>
        </p:nvSpPr>
        <p:spPr>
          <a:xfrm>
            <a:off x="522288" y="7020985"/>
            <a:ext cx="9420101" cy="276999"/>
          </a:xfrm>
          <a:prstGeom prst="rect">
            <a:avLst/>
          </a:prstGeom>
          <a:noFill/>
        </p:spPr>
        <p:txBody>
          <a:bodyPr wrap="square" rtlCol="0">
            <a:spAutoFit/>
          </a:bodyPr>
          <a:lstStyle/>
          <a:p>
            <a:r>
              <a:rPr lang="en-US" sz="1200">
                <a:solidFill>
                  <a:schemeClr val="accent6">
                    <a:lumMod val="60000"/>
                    <a:lumOff val="40000"/>
                  </a:schemeClr>
                </a:solidFill>
                <a:latin typeface="+mn-lt"/>
              </a:rPr>
              <a:t>© UNDRR – United Nations Office for Disaster Risk Reduction</a:t>
            </a:r>
            <a:endParaRPr lang="en-GB" sz="1200">
              <a:solidFill>
                <a:schemeClr val="accent6">
                  <a:lumMod val="60000"/>
                  <a:lumOff val="40000"/>
                </a:schemeClr>
              </a:solidFill>
              <a:latin typeface="+mn-lt"/>
            </a:endParaRPr>
          </a:p>
        </p:txBody>
      </p:sp>
    </p:spTree>
    <p:extLst>
      <p:ext uri="{BB962C8B-B14F-4D97-AF65-F5344CB8AC3E}">
        <p14:creationId xmlns:p14="http://schemas.microsoft.com/office/powerpoint/2010/main" val="2379878272"/>
      </p:ext>
    </p:extLst>
  </p:cSld>
  <p:clrMap bg1="lt1" tx1="dk1" bg2="lt2" tx2="dk2" accent1="accent1" accent2="accent2" accent3="accent3" accent4="accent4" accent5="accent5" accent6="accent6" hlink="hlink" folHlink="folHlink"/>
  <p:sldLayoutIdLst>
    <p:sldLayoutId id="2147483775" r:id="rId1"/>
    <p:sldLayoutId id="2147483748" r:id="rId2"/>
    <p:sldLayoutId id="2147483774" r:id="rId3"/>
    <p:sldLayoutId id="2147483749" r:id="rId4"/>
    <p:sldLayoutId id="2147483776" r:id="rId5"/>
    <p:sldLayoutId id="2147483768" r:id="rId6"/>
    <p:sldLayoutId id="2147483769" r:id="rId7"/>
    <p:sldLayoutId id="2147483771" r:id="rId8"/>
    <p:sldLayoutId id="2147483772" r:id="rId9"/>
    <p:sldLayoutId id="2147483773" r:id="rId10"/>
    <p:sldLayoutId id="2147483750" r:id="rId11"/>
    <p:sldLayoutId id="2147483751" r:id="rId12"/>
    <p:sldLayoutId id="2147483753" r:id="rId13"/>
    <p:sldLayoutId id="2147483755" r:id="rId14"/>
    <p:sldLayoutId id="2147483762" r:id="rId15"/>
    <p:sldLayoutId id="2147483761" r:id="rId16"/>
    <p:sldLayoutId id="2147483754" r:id="rId17"/>
    <p:sldLayoutId id="2147483765" r:id="rId18"/>
    <p:sldLayoutId id="2147483766" r:id="rId19"/>
    <p:sldLayoutId id="2147483763" r:id="rId20"/>
    <p:sldLayoutId id="2147483757" r:id="rId21"/>
    <p:sldLayoutId id="2147483759" r:id="rId22"/>
    <p:sldLayoutId id="2147483760" r:id="rId23"/>
    <p:sldLayoutId id="2147483764" r:id="rId24"/>
    <p:sldLayoutId id="2147483777" r:id="rId25"/>
    <p:sldLayoutId id="2147483778" r:id="rId26"/>
    <p:sldLayoutId id="2147483779" r:id="rId27"/>
  </p:sldLayoutIdLst>
  <p:transition spd="slow">
    <p:push/>
  </p:transition>
  <p:hf hdr="0"/>
  <p:txStyles>
    <p:titleStyle>
      <a:lvl1pPr algn="l" defTabSz="1042988" rtl="0" eaLnBrk="1" fontAlgn="base" hangingPunct="1">
        <a:spcBef>
          <a:spcPct val="0"/>
        </a:spcBef>
        <a:spcAft>
          <a:spcPct val="0"/>
        </a:spcAft>
        <a:defRPr sz="2800" b="1" cap="none" baseline="0">
          <a:solidFill>
            <a:schemeClr val="accent1"/>
          </a:solidFill>
          <a:latin typeface="Roboto Black" panose="02000000000000000000" pitchFamily="2" charset="0"/>
          <a:ea typeface="Roboto Black" panose="02000000000000000000" pitchFamily="2" charset="0"/>
          <a:cs typeface="Roboto Black" panose="02000000000000000000" pitchFamily="2" charset="0"/>
        </a:defRPr>
      </a:lvl1pPr>
      <a:lvl2pPr algn="l" defTabSz="1042988" rtl="0" eaLnBrk="1" fontAlgn="base" hangingPunct="1">
        <a:spcBef>
          <a:spcPct val="0"/>
        </a:spcBef>
        <a:spcAft>
          <a:spcPct val="0"/>
        </a:spcAft>
        <a:defRPr sz="4500" b="1">
          <a:solidFill>
            <a:srgbClr val="25A2E3"/>
          </a:solidFill>
          <a:latin typeface="Helvetica Neue" charset="0"/>
          <a:ea typeface="ＭＳ Ｐゴシック" charset="0"/>
          <a:cs typeface="Arial" charset="0"/>
        </a:defRPr>
      </a:lvl2pPr>
      <a:lvl3pPr algn="l" defTabSz="1042988" rtl="0" eaLnBrk="1" fontAlgn="base" hangingPunct="1">
        <a:spcBef>
          <a:spcPct val="0"/>
        </a:spcBef>
        <a:spcAft>
          <a:spcPct val="0"/>
        </a:spcAft>
        <a:defRPr sz="4500" b="1">
          <a:solidFill>
            <a:srgbClr val="25A2E3"/>
          </a:solidFill>
          <a:latin typeface="Helvetica Neue" charset="0"/>
          <a:ea typeface="ＭＳ Ｐゴシック" charset="0"/>
          <a:cs typeface="Arial" charset="0"/>
        </a:defRPr>
      </a:lvl3pPr>
      <a:lvl4pPr algn="l" defTabSz="1042988" rtl="0" eaLnBrk="1" fontAlgn="base" hangingPunct="1">
        <a:spcBef>
          <a:spcPct val="0"/>
        </a:spcBef>
        <a:spcAft>
          <a:spcPct val="0"/>
        </a:spcAft>
        <a:defRPr sz="4500" b="1">
          <a:solidFill>
            <a:srgbClr val="25A2E3"/>
          </a:solidFill>
          <a:latin typeface="Helvetica Neue" charset="0"/>
          <a:ea typeface="ＭＳ Ｐゴシック" charset="0"/>
          <a:cs typeface="Arial" charset="0"/>
        </a:defRPr>
      </a:lvl4pPr>
      <a:lvl5pPr algn="l" defTabSz="1042988" rtl="0" eaLnBrk="1" fontAlgn="base" hangingPunct="1">
        <a:spcBef>
          <a:spcPct val="0"/>
        </a:spcBef>
        <a:spcAft>
          <a:spcPct val="0"/>
        </a:spcAft>
        <a:defRPr sz="4500" b="1">
          <a:solidFill>
            <a:srgbClr val="25A2E3"/>
          </a:solidFill>
          <a:latin typeface="Helvetica Neue" charset="0"/>
          <a:ea typeface="ＭＳ Ｐゴシック" charset="0"/>
          <a:cs typeface="Arial" charset="0"/>
        </a:defRPr>
      </a:lvl5pPr>
      <a:lvl6pPr marL="457200" algn="l" defTabSz="1042988" rtl="0" eaLnBrk="1" fontAlgn="base" hangingPunct="1">
        <a:spcBef>
          <a:spcPct val="0"/>
        </a:spcBef>
        <a:spcAft>
          <a:spcPct val="0"/>
        </a:spcAft>
        <a:defRPr sz="5000" b="1">
          <a:solidFill>
            <a:srgbClr val="25A2E3"/>
          </a:solidFill>
          <a:latin typeface="Arial" charset="0"/>
          <a:ea typeface="ＭＳ Ｐゴシック" charset="0"/>
          <a:cs typeface="Arial" charset="0"/>
        </a:defRPr>
      </a:lvl6pPr>
      <a:lvl7pPr marL="914400" algn="l" defTabSz="1042988" rtl="0" eaLnBrk="1" fontAlgn="base" hangingPunct="1">
        <a:spcBef>
          <a:spcPct val="0"/>
        </a:spcBef>
        <a:spcAft>
          <a:spcPct val="0"/>
        </a:spcAft>
        <a:defRPr sz="5000" b="1">
          <a:solidFill>
            <a:srgbClr val="25A2E3"/>
          </a:solidFill>
          <a:latin typeface="Arial" charset="0"/>
          <a:ea typeface="ＭＳ Ｐゴシック" charset="0"/>
          <a:cs typeface="Arial" charset="0"/>
        </a:defRPr>
      </a:lvl7pPr>
      <a:lvl8pPr marL="1371600" algn="l" defTabSz="1042988" rtl="0" eaLnBrk="1" fontAlgn="base" hangingPunct="1">
        <a:spcBef>
          <a:spcPct val="0"/>
        </a:spcBef>
        <a:spcAft>
          <a:spcPct val="0"/>
        </a:spcAft>
        <a:defRPr sz="5000" b="1">
          <a:solidFill>
            <a:srgbClr val="25A2E3"/>
          </a:solidFill>
          <a:latin typeface="Arial" charset="0"/>
          <a:ea typeface="ＭＳ Ｐゴシック" charset="0"/>
          <a:cs typeface="Arial" charset="0"/>
        </a:defRPr>
      </a:lvl8pPr>
      <a:lvl9pPr marL="1828800" algn="l" defTabSz="1042988" rtl="0" eaLnBrk="1" fontAlgn="base" hangingPunct="1">
        <a:spcBef>
          <a:spcPct val="0"/>
        </a:spcBef>
        <a:spcAft>
          <a:spcPct val="0"/>
        </a:spcAft>
        <a:defRPr sz="5000" b="1">
          <a:solidFill>
            <a:srgbClr val="25A2E3"/>
          </a:solidFill>
          <a:latin typeface="Arial" charset="0"/>
          <a:ea typeface="ＭＳ Ｐゴシック" charset="0"/>
          <a:cs typeface="Arial" charset="0"/>
        </a:defRPr>
      </a:lvl9pPr>
    </p:titleStyle>
    <p:bodyStyle>
      <a:lvl1pPr marL="390525" indent="-390525" algn="l" defTabSz="1042988" rtl="0" eaLnBrk="1" fontAlgn="base" hangingPunct="1">
        <a:lnSpc>
          <a:spcPct val="120000"/>
        </a:lnSpc>
        <a:spcBef>
          <a:spcPct val="20000"/>
        </a:spcBef>
        <a:spcAft>
          <a:spcPct val="0"/>
        </a:spcAft>
        <a:buClr>
          <a:srgbClr val="FF9933"/>
        </a:buClr>
        <a:buFont typeface="Wingdings" panose="05000000000000000000" pitchFamily="2" charset="2"/>
        <a:buChar char="§"/>
        <a:defRPr sz="2000">
          <a:solidFill>
            <a:srgbClr val="004084"/>
          </a:solidFill>
          <a:latin typeface="Roboto" panose="02000000000000000000" pitchFamily="2" charset="0"/>
          <a:ea typeface="Roboto" panose="02000000000000000000" pitchFamily="2" charset="0"/>
          <a:cs typeface="Roboto" panose="02000000000000000000" pitchFamily="2" charset="0"/>
        </a:defRPr>
      </a:lvl1pPr>
      <a:lvl2pPr marL="742950" indent="-285750" algn="l" defTabSz="1042988" rtl="0" eaLnBrk="1" fontAlgn="base" hangingPunct="1">
        <a:lnSpc>
          <a:spcPct val="120000"/>
        </a:lnSpc>
        <a:spcBef>
          <a:spcPct val="20000"/>
        </a:spcBef>
        <a:spcAft>
          <a:spcPct val="0"/>
        </a:spcAft>
        <a:buClr>
          <a:srgbClr val="004084"/>
        </a:buClr>
        <a:buFont typeface="Arial" panose="020B0604020202020204" pitchFamily="34" charset="0"/>
        <a:buChar char="‒"/>
        <a:defRPr sz="1800">
          <a:solidFill>
            <a:srgbClr val="004084"/>
          </a:solidFill>
          <a:latin typeface="Roboto" panose="02000000000000000000" pitchFamily="2" charset="0"/>
          <a:ea typeface="Roboto" panose="02000000000000000000" pitchFamily="2" charset="0"/>
          <a:cs typeface="Roboto" panose="02000000000000000000" pitchFamily="2" charset="0"/>
        </a:defRPr>
      </a:lvl2pPr>
      <a:lvl3pPr marL="1073150" indent="-268288" algn="l" defTabSz="1042988" rtl="0" eaLnBrk="1" fontAlgn="base" hangingPunct="1">
        <a:lnSpc>
          <a:spcPct val="120000"/>
        </a:lnSpc>
        <a:spcBef>
          <a:spcPct val="20000"/>
        </a:spcBef>
        <a:spcAft>
          <a:spcPct val="0"/>
        </a:spcAft>
        <a:buFont typeface="Wingdings" panose="05000000000000000000" pitchFamily="2" charset="2"/>
        <a:buChar char="§"/>
        <a:defRPr sz="1600" i="0">
          <a:solidFill>
            <a:srgbClr val="004084"/>
          </a:solidFill>
          <a:latin typeface="Roboto" panose="02000000000000000000" pitchFamily="2" charset="0"/>
          <a:ea typeface="Roboto" panose="02000000000000000000" pitchFamily="2" charset="0"/>
          <a:cs typeface="Roboto" panose="02000000000000000000" pitchFamily="2" charset="0"/>
        </a:defRPr>
      </a:lvl3pPr>
      <a:lvl4pPr marL="1824038"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4pPr>
      <a:lvl5pPr marL="23463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5pPr>
      <a:lvl6pPr marL="28035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6pPr>
      <a:lvl7pPr marL="32607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7pPr>
      <a:lvl8pPr marL="37179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8pPr>
      <a:lvl9pPr marL="41751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8" userDrawn="1">
          <p15:clr>
            <a:srgbClr val="F26B43"/>
          </p15:clr>
        </p15:guide>
        <p15:guide id="2" pos="6407" userDrawn="1">
          <p15:clr>
            <a:srgbClr val="F26B43"/>
          </p15:clr>
        </p15:guide>
        <p15:guide id="3" pos="329" userDrawn="1">
          <p15:clr>
            <a:srgbClr val="F26B43"/>
          </p15:clr>
        </p15:guide>
        <p15:guide id="4" orient="horz" pos="2381" userDrawn="1">
          <p15:clr>
            <a:srgbClr val="F26B43"/>
          </p15:clr>
        </p15:guide>
        <p15:guide id="5" orient="horz" pos="93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2.sv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2.emf"/><Relationship Id="rId1" Type="http://schemas.openxmlformats.org/officeDocument/2006/relationships/slideLayout" Target="../slideLayouts/slideLayout12.xml"/><Relationship Id="rId4" Type="http://schemas.openxmlformats.org/officeDocument/2006/relationships/image" Target="../media/image32.svg"/></Relationships>
</file>

<file path=ppt/slides/_rels/slide1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7.xml"/><Relationship Id="rId5" Type="http://schemas.openxmlformats.org/officeDocument/2006/relationships/image" Target="../media/image34.sv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9.xml"/><Relationship Id="rId1" Type="http://schemas.openxmlformats.org/officeDocument/2006/relationships/slideLayout" Target="../slideLayouts/slideLayout16.xml"/><Relationship Id="rId5" Type="http://schemas.openxmlformats.org/officeDocument/2006/relationships/image" Target="../media/image34.sv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notesSlide" Target="../notesSlides/notesSlide4.xml"/><Relationship Id="rId1" Type="http://schemas.openxmlformats.org/officeDocument/2006/relationships/slideLayout" Target="../slideLayouts/slideLayout27.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 Id="rId14" Type="http://schemas.openxmlformats.org/officeDocument/2006/relationships/image" Target="../media/image38.sv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26.xml"/><Relationship Id="rId5" Type="http://schemas.openxmlformats.org/officeDocument/2006/relationships/image" Target="../media/image30.sv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0.tiff"/><Relationship Id="rId1" Type="http://schemas.openxmlformats.org/officeDocument/2006/relationships/slideLayout" Target="../slideLayouts/slideLayout26.xml"/><Relationship Id="rId4" Type="http://schemas.openxmlformats.org/officeDocument/2006/relationships/image" Target="../media/image30.sv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1.emf"/><Relationship Id="rId1" Type="http://schemas.openxmlformats.org/officeDocument/2006/relationships/slideLayout" Target="../slideLayouts/slideLayout12.xml"/><Relationship Id="rId4" Type="http://schemas.openxmlformats.org/officeDocument/2006/relationships/image" Target="../media/image32.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847CD1F-3C41-4890-9E34-4FC949A156B3}"/>
              </a:ext>
            </a:extLst>
          </p:cNvPr>
          <p:cNvSpPr>
            <a:spLocks noGrp="1"/>
          </p:cNvSpPr>
          <p:nvPr/>
        </p:nvSpPr>
        <p:spPr bwMode="auto">
          <a:xfrm>
            <a:off x="522164" y="536670"/>
            <a:ext cx="10171236" cy="565938"/>
          </a:xfrm>
          <a:prstGeom prst="rect">
            <a:avLst/>
          </a:prstGeom>
          <a:noFill/>
          <a:ln>
            <a:noFill/>
          </a:ln>
          <a:extLst>
            <a:ext uri="{909E8E84-426E-40dd-AFC4-6F175D3DCCD1}">
              <a14:hiddenFill xmlns:a14="http://schemas.microsoft.com/office/drawing/2010/main" xmlns:lc="http://schemas.openxmlformats.org/drawingml/2006/lockedCanvas" xmlns="">
                <a:solidFill>
                  <a:srgbClr val="FFFFFF"/>
                </a:solidFill>
              </a14:hiddenFill>
            </a:ext>
            <a:ext uri="{91240B29-F687-4f45-9708-019B960494DF}">
              <a14:hiddenLine xmlns:a14="http://schemas.microsoft.com/office/drawing/2010/main" xmlns:lc="http://schemas.openxmlformats.org/drawingml/2006/lockedCanvas" xmlns="" w="9525">
                <a:solidFill>
                  <a:srgbClr val="000000"/>
                </a:solidFill>
                <a:miter lim="800000"/>
                <a:headEnd/>
                <a:tailEnd/>
              </a14:hiddenLine>
            </a:ext>
            <a:ext uri="{FAA26D3D-D897-4be2-8F04-BA451C77F1D7}">
              <ma14:placeholderFlag xmlns:ma14="http://schemas.microsoft.com/office/mac/drawingml/2011/main" xmlns:lc="http://schemas.openxmlformats.org/drawingml/2006/lockedCanvas" xmlns="" val="1"/>
            </a:ext>
          </a:extLst>
        </p:spPr>
        <p:txBody>
          <a:bodyPr vert="horz" wrap="square" lIns="0" tIns="52153" rIns="104306" bIns="52153" numCol="1" anchor="t" anchorCtr="0" compatLnSpc="1">
            <a:prstTxWarp prst="textNoShape">
              <a:avLst/>
            </a:prstTxWarp>
          </a:bodyPr>
          <a:lstStyle>
            <a:lvl1pPr marL="0" indent="0" algn="l" defTabSz="1042988" rtl="0" eaLnBrk="1" fontAlgn="base" hangingPunct="1">
              <a:lnSpc>
                <a:spcPct val="120000"/>
              </a:lnSpc>
              <a:spcBef>
                <a:spcPct val="20000"/>
              </a:spcBef>
              <a:spcAft>
                <a:spcPct val="0"/>
              </a:spcAft>
              <a:buClr>
                <a:srgbClr val="FF9933"/>
              </a:buClr>
              <a:buFont typeface="Wingdings" panose="05000000000000000000" pitchFamily="2" charset="2"/>
              <a:buNone/>
              <a:defRPr sz="4000">
                <a:solidFill>
                  <a:srgbClr val="004084"/>
                </a:solidFill>
                <a:latin typeface="+mj-lt"/>
                <a:ea typeface="Roboto" panose="02000000000000000000" pitchFamily="2" charset="0"/>
                <a:cs typeface="Roboto" panose="02000000000000000000" pitchFamily="2" charset="0"/>
              </a:defRPr>
            </a:lvl1pPr>
            <a:lvl2pPr marL="457200" indent="0" algn="ctr" defTabSz="1042988" rtl="0" eaLnBrk="1" fontAlgn="base" hangingPunct="1">
              <a:lnSpc>
                <a:spcPct val="120000"/>
              </a:lnSpc>
              <a:spcBef>
                <a:spcPct val="20000"/>
              </a:spcBef>
              <a:spcAft>
                <a:spcPct val="0"/>
              </a:spcAft>
              <a:buClr>
                <a:srgbClr val="004084"/>
              </a:buClr>
              <a:buFont typeface="Arial" panose="020B0604020202020204" pitchFamily="34" charset="0"/>
              <a:buNone/>
              <a:defRPr sz="1800">
                <a:solidFill>
                  <a:srgbClr val="004084"/>
                </a:solidFill>
                <a:latin typeface="Roboto" panose="02000000000000000000" pitchFamily="2" charset="0"/>
                <a:ea typeface="Roboto" panose="02000000000000000000" pitchFamily="2" charset="0"/>
                <a:cs typeface="Roboto" panose="02000000000000000000" pitchFamily="2" charset="0"/>
              </a:defRPr>
            </a:lvl2pPr>
            <a:lvl3pPr marL="914400" indent="0" algn="ctr" defTabSz="1042988" rtl="0" eaLnBrk="1" fontAlgn="base" hangingPunct="1">
              <a:lnSpc>
                <a:spcPct val="120000"/>
              </a:lnSpc>
              <a:spcBef>
                <a:spcPct val="20000"/>
              </a:spcBef>
              <a:spcAft>
                <a:spcPct val="0"/>
              </a:spcAft>
              <a:buFont typeface="Wingdings" panose="05000000000000000000" pitchFamily="2" charset="2"/>
              <a:buNone/>
              <a:defRPr sz="1600" i="0">
                <a:solidFill>
                  <a:srgbClr val="004084"/>
                </a:solidFill>
                <a:latin typeface="Roboto" panose="02000000000000000000" pitchFamily="2" charset="0"/>
                <a:ea typeface="Roboto" panose="02000000000000000000" pitchFamily="2" charset="0"/>
                <a:cs typeface="Roboto" panose="02000000000000000000" pitchFamily="2" charset="0"/>
              </a:defRPr>
            </a:lvl3pPr>
            <a:lvl4pPr marL="1371600" indent="0" algn="ctr" defTabSz="1042988" rtl="0" eaLnBrk="1" fontAlgn="base" hangingPunct="1">
              <a:spcBef>
                <a:spcPct val="20000"/>
              </a:spcBef>
              <a:spcAft>
                <a:spcPct val="0"/>
              </a:spcAft>
              <a:buFont typeface="Arial" charset="0"/>
              <a:buNone/>
              <a:defRPr sz="2300">
                <a:solidFill>
                  <a:schemeClr val="tx1"/>
                </a:solidFill>
                <a:latin typeface="+mn-lt"/>
                <a:ea typeface="Arial" charset="0"/>
                <a:cs typeface="+mn-cs"/>
              </a:defRPr>
            </a:lvl4pPr>
            <a:lvl5pPr marL="1828800" indent="0" algn="ctr" defTabSz="1042988" rtl="0" eaLnBrk="1" fontAlgn="base" hangingPunct="1">
              <a:spcBef>
                <a:spcPct val="20000"/>
              </a:spcBef>
              <a:spcAft>
                <a:spcPct val="0"/>
              </a:spcAft>
              <a:buFont typeface="Arial" charset="0"/>
              <a:buNone/>
              <a:defRPr sz="2300">
                <a:solidFill>
                  <a:schemeClr val="tx1"/>
                </a:solidFill>
                <a:latin typeface="+mn-lt"/>
                <a:ea typeface="Arial" charset="0"/>
                <a:cs typeface="+mn-cs"/>
              </a:defRPr>
            </a:lvl5pPr>
            <a:lvl6pPr marL="2286000" indent="0" algn="ctr" defTabSz="1042988" rtl="0" eaLnBrk="1" fontAlgn="base" hangingPunct="1">
              <a:spcBef>
                <a:spcPct val="20000"/>
              </a:spcBef>
              <a:spcAft>
                <a:spcPct val="0"/>
              </a:spcAft>
              <a:buFont typeface="Arial" charset="0"/>
              <a:buNone/>
              <a:defRPr sz="2300">
                <a:solidFill>
                  <a:schemeClr val="tx1"/>
                </a:solidFill>
                <a:latin typeface="+mn-lt"/>
                <a:ea typeface="Arial" charset="0"/>
                <a:cs typeface="+mn-cs"/>
              </a:defRPr>
            </a:lvl6pPr>
            <a:lvl7pPr marL="2743200" indent="0" algn="ctr" defTabSz="1042988" rtl="0" eaLnBrk="1" fontAlgn="base" hangingPunct="1">
              <a:spcBef>
                <a:spcPct val="20000"/>
              </a:spcBef>
              <a:spcAft>
                <a:spcPct val="0"/>
              </a:spcAft>
              <a:buFont typeface="Arial" charset="0"/>
              <a:buNone/>
              <a:defRPr sz="2300">
                <a:solidFill>
                  <a:schemeClr val="tx1"/>
                </a:solidFill>
                <a:latin typeface="+mn-lt"/>
                <a:ea typeface="Arial" charset="0"/>
                <a:cs typeface="+mn-cs"/>
              </a:defRPr>
            </a:lvl7pPr>
            <a:lvl8pPr marL="3200400" indent="0" algn="ctr" defTabSz="1042988" rtl="0" eaLnBrk="1" fontAlgn="base" hangingPunct="1">
              <a:spcBef>
                <a:spcPct val="20000"/>
              </a:spcBef>
              <a:spcAft>
                <a:spcPct val="0"/>
              </a:spcAft>
              <a:buFont typeface="Arial" charset="0"/>
              <a:buNone/>
              <a:defRPr sz="2300">
                <a:solidFill>
                  <a:schemeClr val="tx1"/>
                </a:solidFill>
                <a:latin typeface="+mn-lt"/>
                <a:ea typeface="Arial" charset="0"/>
                <a:cs typeface="+mn-cs"/>
              </a:defRPr>
            </a:lvl8pPr>
            <a:lvl9pPr marL="3657600" indent="0" algn="ctr" defTabSz="1042988" rtl="0" eaLnBrk="1" fontAlgn="base" hangingPunct="1">
              <a:spcBef>
                <a:spcPct val="20000"/>
              </a:spcBef>
              <a:spcAft>
                <a:spcPct val="0"/>
              </a:spcAft>
              <a:buFont typeface="Arial" charset="0"/>
              <a:buNone/>
              <a:defRPr sz="2300">
                <a:solidFill>
                  <a:schemeClr val="tx1"/>
                </a:solidFill>
                <a:latin typeface="+mn-lt"/>
                <a:ea typeface="Arial" charset="0"/>
                <a:cs typeface="+mn-cs"/>
              </a:defRPr>
            </a:lvl9pPr>
          </a:lstStyle>
          <a:p>
            <a:pPr>
              <a:lnSpc>
                <a:spcPct val="100000"/>
              </a:lnSpc>
              <a:spcBef>
                <a:spcPts val="0"/>
              </a:spcBef>
            </a:pPr>
            <a:r>
              <a:rPr lang="en-US" sz="2800" b="1" dirty="0"/>
              <a:t>Comprehensive Disaster and Climate Risk Management </a:t>
            </a:r>
          </a:p>
          <a:p>
            <a:pPr>
              <a:lnSpc>
                <a:spcPct val="100000"/>
              </a:lnSpc>
              <a:spcBef>
                <a:spcPts val="0"/>
              </a:spcBef>
            </a:pPr>
            <a:r>
              <a:rPr lang="en-US" sz="2400" dirty="0">
                <a:latin typeface="+mn-lt"/>
              </a:rPr>
              <a:t>Strengthening synergies between DRR and CCA </a:t>
            </a:r>
          </a:p>
          <a:p>
            <a:pPr>
              <a:lnSpc>
                <a:spcPct val="100000"/>
              </a:lnSpc>
              <a:spcBef>
                <a:spcPts val="0"/>
              </a:spcBef>
            </a:pPr>
            <a:r>
              <a:rPr lang="en-US" sz="2400" dirty="0">
                <a:latin typeface="+mn-lt"/>
              </a:rPr>
              <a:t>approaches, data, plans, and tools</a:t>
            </a:r>
          </a:p>
          <a:p>
            <a:pPr>
              <a:lnSpc>
                <a:spcPct val="100000"/>
              </a:lnSpc>
              <a:spcBef>
                <a:spcPts val="0"/>
              </a:spcBef>
            </a:pPr>
            <a:endParaRPr lang="en-US" sz="3200" dirty="0"/>
          </a:p>
          <a:p>
            <a:endParaRPr lang="en-US" sz="3200" kern="0" dirty="0"/>
          </a:p>
        </p:txBody>
      </p:sp>
      <p:sp>
        <p:nvSpPr>
          <p:cNvPr id="7" name="Text Placeholder 3">
            <a:extLst>
              <a:ext uri="{FF2B5EF4-FFF2-40B4-BE49-F238E27FC236}">
                <a16:creationId xmlns:a16="http://schemas.microsoft.com/office/drawing/2014/main" id="{3173DC16-C5AE-4BAC-B640-4AAC3A4944E8}"/>
              </a:ext>
            </a:extLst>
          </p:cNvPr>
          <p:cNvSpPr txBox="1">
            <a:spLocks/>
          </p:cNvSpPr>
          <p:nvPr/>
        </p:nvSpPr>
        <p:spPr bwMode="auto">
          <a:xfrm>
            <a:off x="522164" y="2412479"/>
            <a:ext cx="9396536" cy="455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52153" rIns="104306" bIns="52153" numCol="1" anchor="t" anchorCtr="0" compatLnSpc="1">
            <a:prstTxWarp prst="textNoShape">
              <a:avLst/>
            </a:prstTxWarp>
          </a:bodyPr>
          <a:lstStyle>
            <a:lvl1pPr marL="0" indent="0" algn="l" defTabSz="1042988" rtl="0" eaLnBrk="1" fontAlgn="base" hangingPunct="1">
              <a:lnSpc>
                <a:spcPct val="120000"/>
              </a:lnSpc>
              <a:spcBef>
                <a:spcPct val="20000"/>
              </a:spcBef>
              <a:spcAft>
                <a:spcPct val="0"/>
              </a:spcAft>
              <a:buClr>
                <a:srgbClr val="FF9933"/>
              </a:buClr>
              <a:buFont typeface="Wingdings" panose="05000000000000000000" pitchFamily="2" charset="2"/>
              <a:buNone/>
              <a:defRPr sz="2000">
                <a:solidFill>
                  <a:srgbClr val="004084"/>
                </a:solidFill>
                <a:latin typeface="Roboto" panose="02000000000000000000" pitchFamily="2" charset="0"/>
                <a:ea typeface="Roboto" panose="02000000000000000000" pitchFamily="2" charset="0"/>
                <a:cs typeface="Roboto" panose="02000000000000000000" pitchFamily="2" charset="0"/>
              </a:defRPr>
            </a:lvl1pPr>
            <a:lvl2pPr marL="742950" indent="-285750" algn="l" defTabSz="1042988" rtl="0" eaLnBrk="1" fontAlgn="base" hangingPunct="1">
              <a:lnSpc>
                <a:spcPct val="120000"/>
              </a:lnSpc>
              <a:spcBef>
                <a:spcPct val="20000"/>
              </a:spcBef>
              <a:spcAft>
                <a:spcPct val="0"/>
              </a:spcAft>
              <a:buClr>
                <a:srgbClr val="004084"/>
              </a:buClr>
              <a:buFont typeface="Arial" panose="020B0604020202020204" pitchFamily="34" charset="0"/>
              <a:buChar char="‒"/>
              <a:defRPr sz="1800">
                <a:solidFill>
                  <a:srgbClr val="004084"/>
                </a:solidFill>
                <a:latin typeface="Roboto" panose="02000000000000000000" pitchFamily="2" charset="0"/>
                <a:ea typeface="Roboto" panose="02000000000000000000" pitchFamily="2" charset="0"/>
                <a:cs typeface="Roboto" panose="02000000000000000000" pitchFamily="2" charset="0"/>
              </a:defRPr>
            </a:lvl2pPr>
            <a:lvl3pPr marL="1073150" indent="-268288" algn="l" defTabSz="1042988" rtl="0" eaLnBrk="1" fontAlgn="base" hangingPunct="1">
              <a:lnSpc>
                <a:spcPct val="120000"/>
              </a:lnSpc>
              <a:spcBef>
                <a:spcPct val="20000"/>
              </a:spcBef>
              <a:spcAft>
                <a:spcPct val="0"/>
              </a:spcAft>
              <a:buFont typeface="Wingdings" panose="05000000000000000000" pitchFamily="2" charset="2"/>
              <a:buChar char="§"/>
              <a:defRPr sz="1600" i="0">
                <a:solidFill>
                  <a:srgbClr val="004084"/>
                </a:solidFill>
                <a:latin typeface="Roboto" panose="02000000000000000000" pitchFamily="2" charset="0"/>
                <a:ea typeface="Roboto" panose="02000000000000000000" pitchFamily="2" charset="0"/>
                <a:cs typeface="Roboto" panose="02000000000000000000" pitchFamily="2" charset="0"/>
              </a:defRPr>
            </a:lvl3pPr>
            <a:lvl4pPr marL="1824038"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4pPr>
            <a:lvl5pPr marL="23463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5pPr>
            <a:lvl6pPr marL="28035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6pPr>
            <a:lvl7pPr marL="32607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7pPr>
            <a:lvl8pPr marL="37179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8pPr>
            <a:lvl9pPr marL="41751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9pPr>
          </a:lstStyle>
          <a:p>
            <a:endParaRPr lang="en-GB" kern="0"/>
          </a:p>
        </p:txBody>
      </p:sp>
      <p:sp>
        <p:nvSpPr>
          <p:cNvPr id="8" name="Text Placeholder 4">
            <a:extLst>
              <a:ext uri="{FF2B5EF4-FFF2-40B4-BE49-F238E27FC236}">
                <a16:creationId xmlns:a16="http://schemas.microsoft.com/office/drawing/2014/main" id="{BB3AD1A8-8286-417C-98B6-ACECD7778E64}"/>
              </a:ext>
            </a:extLst>
          </p:cNvPr>
          <p:cNvSpPr txBox="1">
            <a:spLocks/>
          </p:cNvSpPr>
          <p:nvPr/>
        </p:nvSpPr>
        <p:spPr bwMode="auto">
          <a:xfrm>
            <a:off x="522164" y="2412479"/>
            <a:ext cx="6026323" cy="455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52153" rIns="104306" bIns="52153" numCol="1" anchor="t" anchorCtr="0" compatLnSpc="1">
            <a:prstTxWarp prst="textNoShape">
              <a:avLst/>
            </a:prstTxWarp>
          </a:bodyPr>
          <a:lstStyle>
            <a:lvl1pPr marL="0" indent="0" algn="l" defTabSz="1042988" rtl="0" eaLnBrk="1" fontAlgn="base" hangingPunct="1">
              <a:lnSpc>
                <a:spcPct val="120000"/>
              </a:lnSpc>
              <a:spcBef>
                <a:spcPct val="20000"/>
              </a:spcBef>
              <a:spcAft>
                <a:spcPct val="0"/>
              </a:spcAft>
              <a:buClr>
                <a:srgbClr val="FF9933"/>
              </a:buClr>
              <a:buFont typeface="Wingdings" panose="05000000000000000000" pitchFamily="2" charset="2"/>
              <a:buNone/>
              <a:defRPr sz="1600">
                <a:solidFill>
                  <a:srgbClr val="004084"/>
                </a:solidFill>
                <a:latin typeface="Roboto" panose="02000000000000000000" pitchFamily="2" charset="0"/>
                <a:ea typeface="Roboto" panose="02000000000000000000" pitchFamily="2" charset="0"/>
                <a:cs typeface="Roboto" panose="02000000000000000000" pitchFamily="2" charset="0"/>
              </a:defRPr>
            </a:lvl1pPr>
            <a:lvl2pPr marL="742950" indent="-285750" algn="l" defTabSz="1042988" rtl="0" eaLnBrk="1" fontAlgn="base" hangingPunct="1">
              <a:lnSpc>
                <a:spcPct val="120000"/>
              </a:lnSpc>
              <a:spcBef>
                <a:spcPct val="20000"/>
              </a:spcBef>
              <a:spcAft>
                <a:spcPct val="0"/>
              </a:spcAft>
              <a:buClr>
                <a:srgbClr val="004084"/>
              </a:buClr>
              <a:buFont typeface="Arial" panose="020B0604020202020204" pitchFamily="34" charset="0"/>
              <a:buChar char="‒"/>
              <a:defRPr sz="1800">
                <a:solidFill>
                  <a:srgbClr val="004084"/>
                </a:solidFill>
                <a:latin typeface="Roboto" panose="02000000000000000000" pitchFamily="2" charset="0"/>
                <a:ea typeface="Roboto" panose="02000000000000000000" pitchFamily="2" charset="0"/>
                <a:cs typeface="Roboto" panose="02000000000000000000" pitchFamily="2" charset="0"/>
              </a:defRPr>
            </a:lvl2pPr>
            <a:lvl3pPr marL="1073150" indent="-268288" algn="l" defTabSz="1042988" rtl="0" eaLnBrk="1" fontAlgn="base" hangingPunct="1">
              <a:lnSpc>
                <a:spcPct val="120000"/>
              </a:lnSpc>
              <a:spcBef>
                <a:spcPct val="20000"/>
              </a:spcBef>
              <a:spcAft>
                <a:spcPct val="0"/>
              </a:spcAft>
              <a:buFont typeface="Wingdings" panose="05000000000000000000" pitchFamily="2" charset="2"/>
              <a:buChar char="§"/>
              <a:defRPr sz="1600" i="0">
                <a:solidFill>
                  <a:srgbClr val="004084"/>
                </a:solidFill>
                <a:latin typeface="Roboto" panose="02000000000000000000" pitchFamily="2" charset="0"/>
                <a:ea typeface="Roboto" panose="02000000000000000000" pitchFamily="2" charset="0"/>
                <a:cs typeface="Roboto" panose="02000000000000000000" pitchFamily="2" charset="0"/>
              </a:defRPr>
            </a:lvl3pPr>
            <a:lvl4pPr marL="1824038"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4pPr>
            <a:lvl5pPr marL="23463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5pPr>
            <a:lvl6pPr marL="28035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6pPr>
            <a:lvl7pPr marL="32607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7pPr>
            <a:lvl8pPr marL="37179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8pPr>
            <a:lvl9pPr marL="41751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9pPr>
          </a:lstStyle>
          <a:p>
            <a:r>
              <a:rPr lang="en-US" sz="2000" kern="0" dirty="0"/>
              <a:t>8 July 2021</a:t>
            </a:r>
            <a:endParaRPr lang="en-GB" sz="2000" kern="0" dirty="0"/>
          </a:p>
        </p:txBody>
      </p:sp>
    </p:spTree>
    <p:extLst>
      <p:ext uri="{BB962C8B-B14F-4D97-AF65-F5344CB8AC3E}">
        <p14:creationId xmlns:p14="http://schemas.microsoft.com/office/powerpoint/2010/main" val="194550123"/>
      </p:ext>
    </p:extLst>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FE1D36F6-49A4-2C4A-88BC-0B5D41CE37EE}"/>
              </a:ext>
            </a:extLst>
          </p:cNvPr>
          <p:cNvGraphicFramePr/>
          <p:nvPr>
            <p:extLst>
              <p:ext uri="{D42A27DB-BD31-4B8C-83A1-F6EECF244321}">
                <p14:modId xmlns:p14="http://schemas.microsoft.com/office/powerpoint/2010/main" val="3704888239"/>
              </p:ext>
            </p:extLst>
          </p:nvPr>
        </p:nvGraphicFramePr>
        <p:xfrm>
          <a:off x="-1343024" y="-785813"/>
          <a:ext cx="13330238" cy="8486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0738A9F5-CAD1-9C44-A7BB-E05081451C99}"/>
              </a:ext>
            </a:extLst>
          </p:cNvPr>
          <p:cNvSpPr>
            <a:spLocks noGrp="1"/>
          </p:cNvSpPr>
          <p:nvPr>
            <p:ph type="title"/>
          </p:nvPr>
        </p:nvSpPr>
        <p:spPr/>
        <p:txBody>
          <a:bodyPr/>
          <a:lstStyle/>
          <a:p>
            <a:r>
              <a:rPr lang="en-US" sz="2400" dirty="0"/>
              <a:t>A Comprehensive Approach for Risk Assessment and Planning</a:t>
            </a:r>
          </a:p>
        </p:txBody>
      </p:sp>
      <p:pic>
        <p:nvPicPr>
          <p:cNvPr id="25" name="Graphic 24" descr="Badge 3 with solid fill">
            <a:extLst>
              <a:ext uri="{FF2B5EF4-FFF2-40B4-BE49-F238E27FC236}">
                <a16:creationId xmlns:a16="http://schemas.microsoft.com/office/drawing/2014/main" id="{8BCF2A2E-A414-5F46-BC9C-BF8F34C3628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648798" y="132756"/>
            <a:ext cx="914400" cy="914400"/>
          </a:xfrm>
          <a:prstGeom prst="rect">
            <a:avLst/>
          </a:prstGeom>
        </p:spPr>
      </p:pic>
    </p:spTree>
    <p:extLst>
      <p:ext uri="{BB962C8B-B14F-4D97-AF65-F5344CB8AC3E}">
        <p14:creationId xmlns:p14="http://schemas.microsoft.com/office/powerpoint/2010/main" val="422366247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81CCFE-B1D3-8E4D-B2B2-7E32CB4E0B38}"/>
              </a:ext>
            </a:extLst>
          </p:cNvPr>
          <p:cNvPicPr>
            <a:picLocks noChangeAspect="1"/>
          </p:cNvPicPr>
          <p:nvPr/>
        </p:nvPicPr>
        <p:blipFill>
          <a:blip r:embed="rId2"/>
          <a:stretch>
            <a:fillRect/>
          </a:stretch>
        </p:blipFill>
        <p:spPr>
          <a:xfrm>
            <a:off x="2511527" y="104456"/>
            <a:ext cx="5670346" cy="6959391"/>
          </a:xfrm>
          <a:prstGeom prst="rect">
            <a:avLst/>
          </a:prstGeom>
          <a:noFill/>
        </p:spPr>
      </p:pic>
      <p:pic>
        <p:nvPicPr>
          <p:cNvPr id="3" name="Graphic 2" descr="Badge 3 with solid fill">
            <a:extLst>
              <a:ext uri="{FF2B5EF4-FFF2-40B4-BE49-F238E27FC236}">
                <a16:creationId xmlns:a16="http://schemas.microsoft.com/office/drawing/2014/main" id="{C708AED6-2301-1F48-97D9-25F257C0CFF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48798" y="132756"/>
            <a:ext cx="914400" cy="914400"/>
          </a:xfrm>
          <a:prstGeom prst="rect">
            <a:avLst/>
          </a:prstGeom>
        </p:spPr>
      </p:pic>
    </p:spTree>
    <p:extLst>
      <p:ext uri="{BB962C8B-B14F-4D97-AF65-F5344CB8AC3E}">
        <p14:creationId xmlns:p14="http://schemas.microsoft.com/office/powerpoint/2010/main" val="4044141074"/>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91641-112A-4D7B-8474-3DFB6E660C70}"/>
              </a:ext>
            </a:extLst>
          </p:cNvPr>
          <p:cNvSpPr>
            <a:spLocks noGrp="1"/>
          </p:cNvSpPr>
          <p:nvPr>
            <p:ph type="title"/>
          </p:nvPr>
        </p:nvSpPr>
        <p:spPr>
          <a:xfrm>
            <a:off x="534988" y="180231"/>
            <a:ext cx="9623425" cy="885130"/>
          </a:xfrm>
        </p:spPr>
        <p:txBody>
          <a:bodyPr wrap="square" anchor="ctr">
            <a:normAutofit/>
          </a:bodyPr>
          <a:lstStyle/>
          <a:p>
            <a:pPr lvl="0"/>
            <a:r>
              <a:rPr lang="en-US" dirty="0"/>
              <a:t>Integration into Planning Processes</a:t>
            </a:r>
            <a:endParaRPr lang="en-US"/>
          </a:p>
        </p:txBody>
      </p:sp>
      <p:pic>
        <p:nvPicPr>
          <p:cNvPr id="2050" name="Picture 2" descr="Developing National Disaster Risk Reduction Strategies | UNDRR">
            <a:extLst>
              <a:ext uri="{FF2B5EF4-FFF2-40B4-BE49-F238E27FC236}">
                <a16:creationId xmlns:a16="http://schemas.microsoft.com/office/drawing/2014/main" id="{A4F298DC-7C49-5348-A82B-0DE81814888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8127"/>
          <a:stretch/>
        </p:blipFill>
        <p:spPr bwMode="auto">
          <a:xfrm>
            <a:off x="534988" y="1476375"/>
            <a:ext cx="4735512" cy="5329286"/>
          </a:xfrm>
          <a:prstGeom prst="rect">
            <a:avLst/>
          </a:prstGeom>
          <a:solidFill>
            <a:srgbClr val="FFFFFF"/>
          </a:solidFill>
        </p:spPr>
      </p:pic>
      <p:pic>
        <p:nvPicPr>
          <p:cNvPr id="2054" name="Picture 6" descr="National Adaptation Plans. Technical guidelines for the national adaptation  plan process | Environmental Migration Portal">
            <a:extLst>
              <a:ext uri="{FF2B5EF4-FFF2-40B4-BE49-F238E27FC236}">
                <a16:creationId xmlns:a16="http://schemas.microsoft.com/office/drawing/2014/main" id="{77178D5A-327A-D54F-A200-1C58625F12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345" r="-1" b="13220"/>
          <a:stretch/>
        </p:blipFill>
        <p:spPr bwMode="auto">
          <a:xfrm>
            <a:off x="5422900" y="1476375"/>
            <a:ext cx="4735513" cy="5329286"/>
          </a:xfrm>
          <a:prstGeom prst="rect">
            <a:avLst/>
          </a:prstGeom>
          <a:solidFill>
            <a:srgbClr val="FFFFFF"/>
          </a:solidFill>
        </p:spPr>
      </p:pic>
      <p:pic>
        <p:nvPicPr>
          <p:cNvPr id="6" name="Graphic 5" descr="Badge 4 with solid fill">
            <a:extLst>
              <a:ext uri="{FF2B5EF4-FFF2-40B4-BE49-F238E27FC236}">
                <a16:creationId xmlns:a16="http://schemas.microsoft.com/office/drawing/2014/main" id="{5B47030C-4A53-374A-828C-CBAFA370503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01212" y="180231"/>
            <a:ext cx="914400" cy="914400"/>
          </a:xfrm>
          <a:prstGeom prst="rect">
            <a:avLst/>
          </a:prstGeom>
        </p:spPr>
      </p:pic>
    </p:spTree>
    <p:extLst>
      <p:ext uri="{BB962C8B-B14F-4D97-AF65-F5344CB8AC3E}">
        <p14:creationId xmlns:p14="http://schemas.microsoft.com/office/powerpoint/2010/main" val="4081571816"/>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4">
            <a:extLst>
              <a:ext uri="{FF2B5EF4-FFF2-40B4-BE49-F238E27FC236}">
                <a16:creationId xmlns:a16="http://schemas.microsoft.com/office/drawing/2014/main" id="{6F54DDD2-6C04-476D-9347-430BF0ED98B2}"/>
              </a:ext>
            </a:extLst>
          </p:cNvPr>
          <p:cNvSpPr txBox="1"/>
          <p:nvPr/>
        </p:nvSpPr>
        <p:spPr>
          <a:xfrm>
            <a:off x="6008774" y="7016364"/>
            <a:ext cx="4664669" cy="261610"/>
          </a:xfrm>
          <a:prstGeom prst="rect">
            <a:avLst/>
          </a:prstGeom>
          <a:noFill/>
        </p:spPr>
        <p:txBody>
          <a:bodyPr wrap="square" rtlCol="0">
            <a:spAutoFit/>
          </a:bodyPr>
          <a:lstStyle>
            <a:defPPr>
              <a:defRPr lang="fr-FR"/>
            </a:defPPr>
            <a:lvl1pPr algn="l" defTabSz="1042988" rtl="0" fontAlgn="base">
              <a:spcBef>
                <a:spcPct val="0"/>
              </a:spcBef>
              <a:spcAft>
                <a:spcPct val="0"/>
              </a:spcAft>
              <a:defRPr sz="2100" kern="1200">
                <a:solidFill>
                  <a:schemeClr val="tx1"/>
                </a:solidFill>
                <a:latin typeface="Arial" charset="0"/>
                <a:ea typeface="ＭＳ Ｐゴシック" charset="0"/>
                <a:cs typeface="ＭＳ Ｐゴシック" charset="0"/>
              </a:defRPr>
            </a:lvl1pPr>
            <a:lvl2pPr marL="520700" indent="-63500" algn="l" defTabSz="1042988" rtl="0" fontAlgn="base">
              <a:spcBef>
                <a:spcPct val="0"/>
              </a:spcBef>
              <a:spcAft>
                <a:spcPct val="0"/>
              </a:spcAft>
              <a:defRPr sz="2100" kern="1200">
                <a:solidFill>
                  <a:schemeClr val="tx1"/>
                </a:solidFill>
                <a:latin typeface="Arial" charset="0"/>
                <a:ea typeface="ＭＳ Ｐゴシック" charset="0"/>
                <a:cs typeface="ＭＳ Ｐゴシック" charset="0"/>
              </a:defRPr>
            </a:lvl2pPr>
            <a:lvl3pPr marL="1042988" indent="-128588" algn="l" defTabSz="1042988" rtl="0" fontAlgn="base">
              <a:spcBef>
                <a:spcPct val="0"/>
              </a:spcBef>
              <a:spcAft>
                <a:spcPct val="0"/>
              </a:spcAft>
              <a:defRPr sz="2100" kern="1200">
                <a:solidFill>
                  <a:schemeClr val="tx1"/>
                </a:solidFill>
                <a:latin typeface="Arial" charset="0"/>
                <a:ea typeface="ＭＳ Ｐゴシック" charset="0"/>
                <a:cs typeface="ＭＳ Ｐゴシック" charset="0"/>
              </a:defRPr>
            </a:lvl3pPr>
            <a:lvl4pPr marL="1563688" indent="-192088" algn="l" defTabSz="1042988" rtl="0" fontAlgn="base">
              <a:spcBef>
                <a:spcPct val="0"/>
              </a:spcBef>
              <a:spcAft>
                <a:spcPct val="0"/>
              </a:spcAft>
              <a:defRPr sz="2100" kern="1200">
                <a:solidFill>
                  <a:schemeClr val="tx1"/>
                </a:solidFill>
                <a:latin typeface="Arial" charset="0"/>
                <a:ea typeface="ＭＳ Ｐゴシック" charset="0"/>
                <a:cs typeface="ＭＳ Ｐゴシック" charset="0"/>
              </a:defRPr>
            </a:lvl4pPr>
            <a:lvl5pPr marL="2085975" indent="-257175" algn="l" defTabSz="1042988" rtl="0" fontAlgn="base">
              <a:spcBef>
                <a:spcPct val="0"/>
              </a:spcBef>
              <a:spcAft>
                <a:spcPct val="0"/>
              </a:spcAft>
              <a:defRPr sz="21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1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1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1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100" kern="1200">
                <a:solidFill>
                  <a:schemeClr val="tx1"/>
                </a:solidFill>
                <a:latin typeface="Arial" charset="0"/>
                <a:ea typeface="ＭＳ Ｐゴシック" charset="0"/>
                <a:cs typeface="ＭＳ Ｐゴシック" charset="0"/>
              </a:defRPr>
            </a:lvl9pPr>
          </a:lstStyle>
          <a:p>
            <a:r>
              <a:rPr lang="en-US" sz="1100">
                <a:solidFill>
                  <a:srgbClr val="F52B48"/>
                </a:solidFill>
                <a:latin typeface="+mn-lt"/>
                <a:ea typeface="+mj-ea"/>
                <a:cs typeface="+mj-cs"/>
              </a:rPr>
              <a:t>The Global Assessment Report on Disaster Risk Reduction (GAR), 2019</a:t>
            </a:r>
          </a:p>
        </p:txBody>
      </p:sp>
      <p:pic>
        <p:nvPicPr>
          <p:cNvPr id="1026" name="Picture 2" descr="https://live.staticflickr.com/65535/33925906778_890542f4c4_b.jpg">
            <a:extLst>
              <a:ext uri="{FF2B5EF4-FFF2-40B4-BE49-F238E27FC236}">
                <a16:creationId xmlns:a16="http://schemas.microsoft.com/office/drawing/2014/main" id="{46C1DA57-CEBF-4A1D-952B-3441485D7B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0100" y="496447"/>
            <a:ext cx="6477000" cy="6491994"/>
          </a:xfrm>
          <a:prstGeom prst="rect">
            <a:avLst/>
          </a:prstGeom>
          <a:noFill/>
          <a:extLst>
            <a:ext uri="{909E8E84-426E-40DD-AFC4-6F175D3DCCD1}">
              <a14:hiddenFill xmlns:a14="http://schemas.microsoft.com/office/drawing/2010/main">
                <a:solidFill>
                  <a:srgbClr val="FFFFFF"/>
                </a:solidFill>
              </a14:hiddenFill>
            </a:ext>
          </a:extLst>
        </p:spPr>
      </p:pic>
      <p:sp>
        <p:nvSpPr>
          <p:cNvPr id="7" name="Shape 170">
            <a:extLst>
              <a:ext uri="{FF2B5EF4-FFF2-40B4-BE49-F238E27FC236}">
                <a16:creationId xmlns:a16="http://schemas.microsoft.com/office/drawing/2014/main" id="{F8FCC84A-F058-42DD-90F9-B2D0660AE677}"/>
              </a:ext>
            </a:extLst>
          </p:cNvPr>
          <p:cNvSpPr txBox="1">
            <a:spLocks/>
          </p:cNvSpPr>
          <p:nvPr/>
        </p:nvSpPr>
        <p:spPr>
          <a:xfrm>
            <a:off x="393699" y="144337"/>
            <a:ext cx="10279743" cy="462705"/>
          </a:xfrm>
          <a:prstGeom prst="rect">
            <a:avLst/>
          </a:prstGeom>
        </p:spPr>
        <p:txBody>
          <a:bodyPr lIns="91432" tIns="45715" rIns="91432" bIns="45715">
            <a:normAutofit fontScale="97500" lnSpcReduction="10000"/>
          </a:bodyPr>
          <a:lstStyle>
            <a:lvl1pPr marL="0" marR="0" indent="0" algn="l" defTabSz="1042480" rtl="0" latinLnBrk="0">
              <a:lnSpc>
                <a:spcPct val="100000"/>
              </a:lnSpc>
              <a:spcBef>
                <a:spcPts val="0"/>
              </a:spcBef>
              <a:spcAft>
                <a:spcPts val="0"/>
              </a:spcAft>
              <a:buClrTx/>
              <a:buSzTx/>
              <a:buFontTx/>
              <a:buNone/>
              <a:tabLst/>
              <a:defRPr sz="4400" b="1" i="0" u="none" strike="noStrike" cap="none" spc="0" baseline="0">
                <a:ln>
                  <a:noFill/>
                </a:ln>
                <a:solidFill>
                  <a:srgbClr val="25A2E3"/>
                </a:solidFill>
                <a:uFillTx/>
                <a:latin typeface="Verdana"/>
                <a:ea typeface="Verdana"/>
                <a:cs typeface="Verdana"/>
                <a:sym typeface="Verdana"/>
              </a:defRPr>
            </a:lvl1pPr>
            <a:lvl2pPr marL="0" marR="0" indent="0" algn="l" defTabSz="1042480" rtl="0" latinLnBrk="0">
              <a:lnSpc>
                <a:spcPct val="100000"/>
              </a:lnSpc>
              <a:spcBef>
                <a:spcPts val="0"/>
              </a:spcBef>
              <a:spcAft>
                <a:spcPts val="0"/>
              </a:spcAft>
              <a:buClrTx/>
              <a:buSzTx/>
              <a:buFontTx/>
              <a:buNone/>
              <a:tabLst/>
              <a:defRPr sz="4400" b="1" i="0" u="none" strike="noStrike" cap="none" spc="0" baseline="0">
                <a:ln>
                  <a:noFill/>
                </a:ln>
                <a:solidFill>
                  <a:srgbClr val="25A2E3"/>
                </a:solidFill>
                <a:uFillTx/>
                <a:latin typeface="Verdana"/>
                <a:ea typeface="Verdana"/>
                <a:cs typeface="Verdana"/>
                <a:sym typeface="Verdana"/>
              </a:defRPr>
            </a:lvl2pPr>
            <a:lvl3pPr marL="0" marR="0" indent="0" algn="l" defTabSz="1042480" rtl="0" latinLnBrk="0">
              <a:lnSpc>
                <a:spcPct val="100000"/>
              </a:lnSpc>
              <a:spcBef>
                <a:spcPts val="0"/>
              </a:spcBef>
              <a:spcAft>
                <a:spcPts val="0"/>
              </a:spcAft>
              <a:buClrTx/>
              <a:buSzTx/>
              <a:buFontTx/>
              <a:buNone/>
              <a:tabLst/>
              <a:defRPr sz="4400" b="1" i="0" u="none" strike="noStrike" cap="none" spc="0" baseline="0">
                <a:ln>
                  <a:noFill/>
                </a:ln>
                <a:solidFill>
                  <a:srgbClr val="25A2E3"/>
                </a:solidFill>
                <a:uFillTx/>
                <a:latin typeface="Verdana"/>
                <a:ea typeface="Verdana"/>
                <a:cs typeface="Verdana"/>
                <a:sym typeface="Verdana"/>
              </a:defRPr>
            </a:lvl3pPr>
            <a:lvl4pPr marL="0" marR="0" indent="0" algn="l" defTabSz="1042480" rtl="0" latinLnBrk="0">
              <a:lnSpc>
                <a:spcPct val="100000"/>
              </a:lnSpc>
              <a:spcBef>
                <a:spcPts val="0"/>
              </a:spcBef>
              <a:spcAft>
                <a:spcPts val="0"/>
              </a:spcAft>
              <a:buClrTx/>
              <a:buSzTx/>
              <a:buFontTx/>
              <a:buNone/>
              <a:tabLst/>
              <a:defRPr sz="4400" b="1" i="0" u="none" strike="noStrike" cap="none" spc="0" baseline="0">
                <a:ln>
                  <a:noFill/>
                </a:ln>
                <a:solidFill>
                  <a:srgbClr val="25A2E3"/>
                </a:solidFill>
                <a:uFillTx/>
                <a:latin typeface="Verdana"/>
                <a:ea typeface="Verdana"/>
                <a:cs typeface="Verdana"/>
                <a:sym typeface="Verdana"/>
              </a:defRPr>
            </a:lvl4pPr>
            <a:lvl5pPr marL="0" marR="0" indent="0" algn="l" defTabSz="1042480" rtl="0" latinLnBrk="0">
              <a:lnSpc>
                <a:spcPct val="100000"/>
              </a:lnSpc>
              <a:spcBef>
                <a:spcPts val="0"/>
              </a:spcBef>
              <a:spcAft>
                <a:spcPts val="0"/>
              </a:spcAft>
              <a:buClrTx/>
              <a:buSzTx/>
              <a:buFontTx/>
              <a:buNone/>
              <a:tabLst/>
              <a:defRPr sz="4400" b="1" i="0" u="none" strike="noStrike" cap="none" spc="0" baseline="0">
                <a:ln>
                  <a:noFill/>
                </a:ln>
                <a:solidFill>
                  <a:srgbClr val="25A2E3"/>
                </a:solidFill>
                <a:uFillTx/>
                <a:latin typeface="Verdana"/>
                <a:ea typeface="Verdana"/>
                <a:cs typeface="Verdana"/>
                <a:sym typeface="Verdana"/>
              </a:defRPr>
            </a:lvl5pPr>
            <a:lvl6pPr marL="0" marR="0" indent="456978" algn="l" defTabSz="1042480" rtl="0" latinLnBrk="0">
              <a:lnSpc>
                <a:spcPct val="100000"/>
              </a:lnSpc>
              <a:spcBef>
                <a:spcPts val="0"/>
              </a:spcBef>
              <a:spcAft>
                <a:spcPts val="0"/>
              </a:spcAft>
              <a:buClrTx/>
              <a:buSzTx/>
              <a:buFontTx/>
              <a:buNone/>
              <a:tabLst/>
              <a:defRPr sz="4400" b="1" i="0" u="none" strike="noStrike" cap="none" spc="0" baseline="0">
                <a:ln>
                  <a:noFill/>
                </a:ln>
                <a:solidFill>
                  <a:srgbClr val="25A2E3"/>
                </a:solidFill>
                <a:uFillTx/>
                <a:latin typeface="Verdana"/>
                <a:ea typeface="Verdana"/>
                <a:cs typeface="Verdana"/>
                <a:sym typeface="Verdana"/>
              </a:defRPr>
            </a:lvl6pPr>
            <a:lvl7pPr marL="0" marR="0" indent="913955" algn="l" defTabSz="1042480" rtl="0" latinLnBrk="0">
              <a:lnSpc>
                <a:spcPct val="100000"/>
              </a:lnSpc>
              <a:spcBef>
                <a:spcPts val="0"/>
              </a:spcBef>
              <a:spcAft>
                <a:spcPts val="0"/>
              </a:spcAft>
              <a:buClrTx/>
              <a:buSzTx/>
              <a:buFontTx/>
              <a:buNone/>
              <a:tabLst/>
              <a:defRPr sz="4400" b="1" i="0" u="none" strike="noStrike" cap="none" spc="0" baseline="0">
                <a:ln>
                  <a:noFill/>
                </a:ln>
                <a:solidFill>
                  <a:srgbClr val="25A2E3"/>
                </a:solidFill>
                <a:uFillTx/>
                <a:latin typeface="Verdana"/>
                <a:ea typeface="Verdana"/>
                <a:cs typeface="Verdana"/>
                <a:sym typeface="Verdana"/>
              </a:defRPr>
            </a:lvl7pPr>
            <a:lvl8pPr marL="0" marR="0" indent="1370933" algn="l" defTabSz="1042480" rtl="0" latinLnBrk="0">
              <a:lnSpc>
                <a:spcPct val="100000"/>
              </a:lnSpc>
              <a:spcBef>
                <a:spcPts val="0"/>
              </a:spcBef>
              <a:spcAft>
                <a:spcPts val="0"/>
              </a:spcAft>
              <a:buClrTx/>
              <a:buSzTx/>
              <a:buFontTx/>
              <a:buNone/>
              <a:tabLst/>
              <a:defRPr sz="4400" b="1" i="0" u="none" strike="noStrike" cap="none" spc="0" baseline="0">
                <a:ln>
                  <a:noFill/>
                </a:ln>
                <a:solidFill>
                  <a:srgbClr val="25A2E3"/>
                </a:solidFill>
                <a:uFillTx/>
                <a:latin typeface="Verdana"/>
                <a:ea typeface="Verdana"/>
                <a:cs typeface="Verdana"/>
                <a:sym typeface="Verdana"/>
              </a:defRPr>
            </a:lvl8pPr>
            <a:lvl9pPr marL="0" marR="0" indent="1827911" algn="l" defTabSz="1042480" rtl="0" latinLnBrk="0">
              <a:lnSpc>
                <a:spcPct val="100000"/>
              </a:lnSpc>
              <a:spcBef>
                <a:spcPts val="0"/>
              </a:spcBef>
              <a:spcAft>
                <a:spcPts val="0"/>
              </a:spcAft>
              <a:buClrTx/>
              <a:buSzTx/>
              <a:buFontTx/>
              <a:buNone/>
              <a:tabLst/>
              <a:defRPr sz="4400" b="1" i="0" u="none" strike="noStrike" cap="none" spc="0" baseline="0">
                <a:ln>
                  <a:noFill/>
                </a:ln>
                <a:solidFill>
                  <a:srgbClr val="25A2E3"/>
                </a:solidFill>
                <a:uFillTx/>
                <a:latin typeface="Verdana"/>
                <a:ea typeface="Verdana"/>
                <a:cs typeface="Verdana"/>
                <a:sym typeface="Verdana"/>
              </a:defRPr>
            </a:lvl9pPr>
          </a:lstStyle>
          <a:p>
            <a:pPr hangingPunct="1"/>
            <a:r>
              <a:rPr lang="en-US" sz="2600">
                <a:solidFill>
                  <a:srgbClr val="1D3074"/>
                </a:solidFill>
                <a:latin typeface="+mj-lt"/>
              </a:rPr>
              <a:t>Risk-informed Sustainable Development: Integrated Risk Governance</a:t>
            </a:r>
          </a:p>
          <a:p>
            <a:pPr hangingPunct="1"/>
            <a:endParaRPr lang="en-US" sz="2400">
              <a:latin typeface="+mj-lt"/>
            </a:endParaRPr>
          </a:p>
        </p:txBody>
      </p:sp>
      <p:pic>
        <p:nvPicPr>
          <p:cNvPr id="6" name="Graphic 5" descr="Badge 4 with solid fill">
            <a:extLst>
              <a:ext uri="{FF2B5EF4-FFF2-40B4-BE49-F238E27FC236}">
                <a16:creationId xmlns:a16="http://schemas.microsoft.com/office/drawing/2014/main" id="{000B7BD2-2F0D-2F43-849D-8D16DF46216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46116" y="634965"/>
            <a:ext cx="914400" cy="914400"/>
          </a:xfrm>
          <a:prstGeom prst="rect">
            <a:avLst/>
          </a:prstGeom>
        </p:spPr>
      </p:pic>
    </p:spTree>
    <p:extLst>
      <p:ext uri="{BB962C8B-B14F-4D97-AF65-F5344CB8AC3E}">
        <p14:creationId xmlns:p14="http://schemas.microsoft.com/office/powerpoint/2010/main" val="3599884505"/>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91641-112A-4D7B-8474-3DFB6E660C70}"/>
              </a:ext>
            </a:extLst>
          </p:cNvPr>
          <p:cNvSpPr>
            <a:spLocks noGrp="1"/>
          </p:cNvSpPr>
          <p:nvPr>
            <p:ph type="title"/>
          </p:nvPr>
        </p:nvSpPr>
        <p:spPr>
          <a:xfrm>
            <a:off x="534988" y="180231"/>
            <a:ext cx="10250999" cy="885130"/>
          </a:xfrm>
        </p:spPr>
        <p:txBody>
          <a:bodyPr/>
          <a:lstStyle/>
          <a:p>
            <a:pPr lvl="0"/>
            <a:r>
              <a:rPr lang="en-US" sz="2400" dirty="0">
                <a:solidFill>
                  <a:srgbClr val="1D3074"/>
                </a:solidFill>
                <a:latin typeface="Roboto Black"/>
              </a:rPr>
              <a:t>CRM Initiative:  A UNDRR </a:t>
            </a:r>
            <a:r>
              <a:rPr lang="en-US" sz="2400" dirty="0" err="1">
                <a:solidFill>
                  <a:srgbClr val="1D3074"/>
                </a:solidFill>
                <a:latin typeface="Roboto Black"/>
              </a:rPr>
              <a:t>Programme</a:t>
            </a:r>
            <a:r>
              <a:rPr lang="en-US" sz="2400" dirty="0">
                <a:solidFill>
                  <a:srgbClr val="1D3074"/>
                </a:solidFill>
                <a:latin typeface="Roboto Black"/>
              </a:rPr>
              <a:t> to Support Member States</a:t>
            </a:r>
          </a:p>
        </p:txBody>
      </p:sp>
      <p:sp>
        <p:nvSpPr>
          <p:cNvPr id="10" name="Up Arrow 30">
            <a:extLst>
              <a:ext uri="{FF2B5EF4-FFF2-40B4-BE49-F238E27FC236}">
                <a16:creationId xmlns:a16="http://schemas.microsoft.com/office/drawing/2014/main" id="{1388D136-AD3E-4A18-956F-6E508BF7504C}"/>
              </a:ext>
            </a:extLst>
          </p:cNvPr>
          <p:cNvSpPr/>
          <p:nvPr/>
        </p:nvSpPr>
        <p:spPr>
          <a:xfrm>
            <a:off x="3066136" y="1289704"/>
            <a:ext cx="2643440" cy="4824687"/>
          </a:xfrm>
          <a:prstGeom prst="upArrow">
            <a:avLst>
              <a:gd name="adj1" fmla="val 69872"/>
              <a:gd name="adj2" fmla="val 45564"/>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802134" fontAlgn="auto">
              <a:spcBef>
                <a:spcPts val="0"/>
              </a:spcBef>
              <a:spcAft>
                <a:spcPts val="0"/>
              </a:spcAft>
              <a:defRPr/>
            </a:pPr>
            <a:endParaRPr lang="en-US" sz="1050" dirty="0"/>
          </a:p>
        </p:txBody>
      </p:sp>
      <p:sp>
        <p:nvSpPr>
          <p:cNvPr id="14" name="Up Arrow 31">
            <a:extLst>
              <a:ext uri="{FF2B5EF4-FFF2-40B4-BE49-F238E27FC236}">
                <a16:creationId xmlns:a16="http://schemas.microsoft.com/office/drawing/2014/main" id="{228CE470-31C5-4006-A122-045E2CF39146}"/>
              </a:ext>
            </a:extLst>
          </p:cNvPr>
          <p:cNvSpPr/>
          <p:nvPr/>
        </p:nvSpPr>
        <p:spPr>
          <a:xfrm>
            <a:off x="5385591" y="1312058"/>
            <a:ext cx="2566627" cy="4830910"/>
          </a:xfrm>
          <a:prstGeom prst="upArrow">
            <a:avLst>
              <a:gd name="adj1" fmla="val 69872"/>
              <a:gd name="adj2" fmla="val 45564"/>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802134" fontAlgn="auto">
              <a:spcBef>
                <a:spcPts val="0"/>
              </a:spcBef>
              <a:spcAft>
                <a:spcPts val="0"/>
              </a:spcAft>
              <a:defRPr/>
            </a:pPr>
            <a:endParaRPr lang="en-US" sz="1050"/>
          </a:p>
        </p:txBody>
      </p:sp>
      <p:sp>
        <p:nvSpPr>
          <p:cNvPr id="15" name="Up Arrow 32">
            <a:extLst>
              <a:ext uri="{FF2B5EF4-FFF2-40B4-BE49-F238E27FC236}">
                <a16:creationId xmlns:a16="http://schemas.microsoft.com/office/drawing/2014/main" id="{D5BE27A8-4599-4D97-AD5D-648ECB80DD3E}"/>
              </a:ext>
            </a:extLst>
          </p:cNvPr>
          <p:cNvSpPr/>
          <p:nvPr/>
        </p:nvSpPr>
        <p:spPr>
          <a:xfrm>
            <a:off x="7611607" y="1289705"/>
            <a:ext cx="2660066" cy="4853264"/>
          </a:xfrm>
          <a:prstGeom prst="upArrow">
            <a:avLst>
              <a:gd name="adj1" fmla="val 69872"/>
              <a:gd name="adj2" fmla="val 45564"/>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802134" fontAlgn="auto">
              <a:spcBef>
                <a:spcPts val="0"/>
              </a:spcBef>
              <a:spcAft>
                <a:spcPts val="0"/>
              </a:spcAft>
              <a:defRPr/>
            </a:pPr>
            <a:endParaRPr lang="en-US" sz="1050"/>
          </a:p>
        </p:txBody>
      </p:sp>
      <p:sp>
        <p:nvSpPr>
          <p:cNvPr id="16" name="Up Arrow 33">
            <a:extLst>
              <a:ext uri="{FF2B5EF4-FFF2-40B4-BE49-F238E27FC236}">
                <a16:creationId xmlns:a16="http://schemas.microsoft.com/office/drawing/2014/main" id="{938B413E-EB54-44A8-9A6B-48F5ADC86952}"/>
              </a:ext>
            </a:extLst>
          </p:cNvPr>
          <p:cNvSpPr/>
          <p:nvPr/>
        </p:nvSpPr>
        <p:spPr>
          <a:xfrm>
            <a:off x="815127" y="1289704"/>
            <a:ext cx="2643440" cy="4824687"/>
          </a:xfrm>
          <a:prstGeom prst="upArrow">
            <a:avLst>
              <a:gd name="adj1" fmla="val 69872"/>
              <a:gd name="adj2" fmla="val 45564"/>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802134" fontAlgn="auto">
              <a:spcBef>
                <a:spcPts val="0"/>
              </a:spcBef>
              <a:spcAft>
                <a:spcPts val="0"/>
              </a:spcAft>
              <a:defRPr/>
            </a:pPr>
            <a:endParaRPr lang="en-US" sz="1050" dirty="0"/>
          </a:p>
        </p:txBody>
      </p:sp>
      <p:sp>
        <p:nvSpPr>
          <p:cNvPr id="17" name="TextBox 49">
            <a:extLst>
              <a:ext uri="{FF2B5EF4-FFF2-40B4-BE49-F238E27FC236}">
                <a16:creationId xmlns:a16="http://schemas.microsoft.com/office/drawing/2014/main" id="{C96D54A6-A49F-4E32-8300-C22A6EFD55DF}"/>
              </a:ext>
            </a:extLst>
          </p:cNvPr>
          <p:cNvSpPr txBox="1">
            <a:spLocks noChangeArrowheads="1"/>
          </p:cNvSpPr>
          <p:nvPr/>
        </p:nvSpPr>
        <p:spPr bwMode="auto">
          <a:xfrm>
            <a:off x="1276413" y="2182106"/>
            <a:ext cx="178972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charset="0"/>
                <a:ea typeface="ＭＳ Ｐゴシック" panose="020B0600070205080204" pitchFamily="34" charset="-128"/>
              </a:defRPr>
            </a:lvl1pPr>
            <a:lvl2pPr marL="742950" indent="-285750">
              <a:defRPr sz="3600">
                <a:solidFill>
                  <a:schemeClr val="tx1"/>
                </a:solidFill>
                <a:latin typeface="Lato Light" charset="0"/>
                <a:ea typeface="ＭＳ Ｐゴシック" panose="020B0600070205080204" pitchFamily="34" charset="-128"/>
              </a:defRPr>
            </a:lvl2pPr>
            <a:lvl3pPr marL="1143000" indent="-228600">
              <a:defRPr sz="3600">
                <a:solidFill>
                  <a:schemeClr val="tx1"/>
                </a:solidFill>
                <a:latin typeface="Lato Light" charset="0"/>
                <a:ea typeface="ＭＳ Ｐゴシック" panose="020B0600070205080204" pitchFamily="34" charset="-128"/>
              </a:defRPr>
            </a:lvl3pPr>
            <a:lvl4pPr marL="1600200" indent="-228600">
              <a:defRPr sz="3600">
                <a:solidFill>
                  <a:schemeClr val="tx1"/>
                </a:solidFill>
                <a:latin typeface="Lato Light" charset="0"/>
                <a:ea typeface="ＭＳ Ｐゴシック" panose="020B0600070205080204" pitchFamily="34" charset="-128"/>
              </a:defRPr>
            </a:lvl4pPr>
            <a:lvl5pPr marL="2057400" indent="-228600">
              <a:defRPr sz="3600">
                <a:solidFill>
                  <a:schemeClr val="tx1"/>
                </a:solidFill>
                <a:latin typeface="Lato Light" charset="0"/>
                <a:ea typeface="ＭＳ Ｐゴシック" panose="020B0600070205080204" pitchFamily="34" charset="-128"/>
              </a:defRPr>
            </a:lvl5pPr>
            <a:lvl6pPr marL="2514600" indent="-228600" defTabSz="1827213" fontAlgn="base">
              <a:spcBef>
                <a:spcPct val="0"/>
              </a:spcBef>
              <a:spcAft>
                <a:spcPct val="0"/>
              </a:spcAft>
              <a:defRPr sz="3600">
                <a:solidFill>
                  <a:schemeClr val="tx1"/>
                </a:solidFill>
                <a:latin typeface="Lato Light" charset="0"/>
                <a:ea typeface="ＭＳ Ｐゴシック" panose="020B0600070205080204" pitchFamily="34" charset="-128"/>
              </a:defRPr>
            </a:lvl6pPr>
            <a:lvl7pPr marL="2971800" indent="-228600" defTabSz="1827213" fontAlgn="base">
              <a:spcBef>
                <a:spcPct val="0"/>
              </a:spcBef>
              <a:spcAft>
                <a:spcPct val="0"/>
              </a:spcAft>
              <a:defRPr sz="3600">
                <a:solidFill>
                  <a:schemeClr val="tx1"/>
                </a:solidFill>
                <a:latin typeface="Lato Light" charset="0"/>
                <a:ea typeface="ＭＳ Ｐゴシック" panose="020B0600070205080204" pitchFamily="34" charset="-128"/>
              </a:defRPr>
            </a:lvl7pPr>
            <a:lvl8pPr marL="3429000" indent="-228600" defTabSz="1827213" fontAlgn="base">
              <a:spcBef>
                <a:spcPct val="0"/>
              </a:spcBef>
              <a:spcAft>
                <a:spcPct val="0"/>
              </a:spcAft>
              <a:defRPr sz="3600">
                <a:solidFill>
                  <a:schemeClr val="tx1"/>
                </a:solidFill>
                <a:latin typeface="Lato Light" charset="0"/>
                <a:ea typeface="ＭＳ Ｐゴシック" panose="020B0600070205080204" pitchFamily="34" charset="-128"/>
              </a:defRPr>
            </a:lvl8pPr>
            <a:lvl9pPr marL="3886200" indent="-228600" defTabSz="1827213" fontAlgn="base">
              <a:spcBef>
                <a:spcPct val="0"/>
              </a:spcBef>
              <a:spcAft>
                <a:spcPct val="0"/>
              </a:spcAft>
              <a:defRPr sz="3600">
                <a:solidFill>
                  <a:schemeClr val="tx1"/>
                </a:solidFill>
                <a:latin typeface="Lato Light" charset="0"/>
                <a:ea typeface="ＭＳ Ｐゴシック" panose="020B0600070205080204" pitchFamily="34" charset="-128"/>
              </a:defRPr>
            </a:lvl9pPr>
          </a:lstStyle>
          <a:p>
            <a:pPr algn="ctr"/>
            <a:r>
              <a:rPr lang="en-US" altLang="en-US" sz="2000" b="1" dirty="0">
                <a:solidFill>
                  <a:srgbClr val="FFC000"/>
                </a:solidFill>
                <a:latin typeface="+mn-lt"/>
              </a:rPr>
              <a:t>Global Engagements and Partnerships</a:t>
            </a:r>
          </a:p>
        </p:txBody>
      </p:sp>
      <p:sp>
        <p:nvSpPr>
          <p:cNvPr id="18" name="TextBox 50">
            <a:extLst>
              <a:ext uri="{FF2B5EF4-FFF2-40B4-BE49-F238E27FC236}">
                <a16:creationId xmlns:a16="http://schemas.microsoft.com/office/drawing/2014/main" id="{4C1E0300-2986-4184-9DFC-B62BB6D56C25}"/>
              </a:ext>
            </a:extLst>
          </p:cNvPr>
          <p:cNvSpPr txBox="1">
            <a:spLocks noChangeArrowheads="1"/>
          </p:cNvSpPr>
          <p:nvPr/>
        </p:nvSpPr>
        <p:spPr bwMode="auto">
          <a:xfrm>
            <a:off x="1254492" y="3701641"/>
            <a:ext cx="176798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charset="0"/>
                <a:ea typeface="ＭＳ Ｐゴシック" panose="020B0600070205080204" pitchFamily="34" charset="-128"/>
              </a:defRPr>
            </a:lvl1pPr>
            <a:lvl2pPr marL="742950" indent="-285750">
              <a:defRPr sz="3600">
                <a:solidFill>
                  <a:schemeClr val="tx1"/>
                </a:solidFill>
                <a:latin typeface="Lato Light" charset="0"/>
                <a:ea typeface="ＭＳ Ｐゴシック" panose="020B0600070205080204" pitchFamily="34" charset="-128"/>
              </a:defRPr>
            </a:lvl2pPr>
            <a:lvl3pPr marL="1143000" indent="-228600">
              <a:defRPr sz="3600">
                <a:solidFill>
                  <a:schemeClr val="tx1"/>
                </a:solidFill>
                <a:latin typeface="Lato Light" charset="0"/>
                <a:ea typeface="ＭＳ Ｐゴシック" panose="020B0600070205080204" pitchFamily="34" charset="-128"/>
              </a:defRPr>
            </a:lvl3pPr>
            <a:lvl4pPr marL="1600200" indent="-228600">
              <a:defRPr sz="3600">
                <a:solidFill>
                  <a:schemeClr val="tx1"/>
                </a:solidFill>
                <a:latin typeface="Lato Light" charset="0"/>
                <a:ea typeface="ＭＳ Ｐゴシック" panose="020B0600070205080204" pitchFamily="34" charset="-128"/>
              </a:defRPr>
            </a:lvl4pPr>
            <a:lvl5pPr marL="2057400" indent="-228600">
              <a:defRPr sz="3600">
                <a:solidFill>
                  <a:schemeClr val="tx1"/>
                </a:solidFill>
                <a:latin typeface="Lato Light" charset="0"/>
                <a:ea typeface="ＭＳ Ｐゴシック" panose="020B0600070205080204" pitchFamily="34" charset="-128"/>
              </a:defRPr>
            </a:lvl5pPr>
            <a:lvl6pPr marL="2514600" indent="-228600" defTabSz="1827213" fontAlgn="base">
              <a:spcBef>
                <a:spcPct val="0"/>
              </a:spcBef>
              <a:spcAft>
                <a:spcPct val="0"/>
              </a:spcAft>
              <a:defRPr sz="3600">
                <a:solidFill>
                  <a:schemeClr val="tx1"/>
                </a:solidFill>
                <a:latin typeface="Lato Light" charset="0"/>
                <a:ea typeface="ＭＳ Ｐゴシック" panose="020B0600070205080204" pitchFamily="34" charset="-128"/>
              </a:defRPr>
            </a:lvl6pPr>
            <a:lvl7pPr marL="2971800" indent="-228600" defTabSz="1827213" fontAlgn="base">
              <a:spcBef>
                <a:spcPct val="0"/>
              </a:spcBef>
              <a:spcAft>
                <a:spcPct val="0"/>
              </a:spcAft>
              <a:defRPr sz="3600">
                <a:solidFill>
                  <a:schemeClr val="tx1"/>
                </a:solidFill>
                <a:latin typeface="Lato Light" charset="0"/>
                <a:ea typeface="ＭＳ Ｐゴシック" panose="020B0600070205080204" pitchFamily="34" charset="-128"/>
              </a:defRPr>
            </a:lvl7pPr>
            <a:lvl8pPr marL="3429000" indent="-228600" defTabSz="1827213" fontAlgn="base">
              <a:spcBef>
                <a:spcPct val="0"/>
              </a:spcBef>
              <a:spcAft>
                <a:spcPct val="0"/>
              </a:spcAft>
              <a:defRPr sz="3600">
                <a:solidFill>
                  <a:schemeClr val="tx1"/>
                </a:solidFill>
                <a:latin typeface="Lato Light" charset="0"/>
                <a:ea typeface="ＭＳ Ｐゴシック" panose="020B0600070205080204" pitchFamily="34" charset="-128"/>
              </a:defRPr>
            </a:lvl8pPr>
            <a:lvl9pPr marL="3886200" indent="-228600" defTabSz="1827213" fontAlgn="base">
              <a:spcBef>
                <a:spcPct val="0"/>
              </a:spcBef>
              <a:spcAft>
                <a:spcPct val="0"/>
              </a:spcAft>
              <a:defRPr sz="3600">
                <a:solidFill>
                  <a:schemeClr val="tx1"/>
                </a:solidFill>
                <a:latin typeface="Lato Light" charset="0"/>
                <a:ea typeface="ＭＳ Ｐゴシック" panose="020B0600070205080204" pitchFamily="34" charset="-128"/>
              </a:defRPr>
            </a:lvl9pPr>
          </a:lstStyle>
          <a:p>
            <a:pPr algn="ctr"/>
            <a:r>
              <a:rPr lang="en-US" altLang="en-US" sz="1600" dirty="0">
                <a:solidFill>
                  <a:srgbClr val="FFFFFF"/>
                </a:solidFill>
              </a:rPr>
              <a:t>UNFCCC Processes</a:t>
            </a:r>
          </a:p>
          <a:p>
            <a:pPr algn="ctr"/>
            <a:r>
              <a:rPr lang="en-US" altLang="en-US" sz="1600" dirty="0">
                <a:solidFill>
                  <a:srgbClr val="FFFFFF"/>
                </a:solidFill>
              </a:rPr>
              <a:t>UN Agencies</a:t>
            </a:r>
          </a:p>
          <a:p>
            <a:pPr algn="ctr"/>
            <a:r>
              <a:rPr lang="en-US" altLang="en-US" sz="1600" dirty="0">
                <a:solidFill>
                  <a:srgbClr val="FFFFFF"/>
                </a:solidFill>
              </a:rPr>
              <a:t>Global Networks </a:t>
            </a:r>
          </a:p>
        </p:txBody>
      </p:sp>
      <p:sp>
        <p:nvSpPr>
          <p:cNvPr id="19" name="TextBox 51">
            <a:extLst>
              <a:ext uri="{FF2B5EF4-FFF2-40B4-BE49-F238E27FC236}">
                <a16:creationId xmlns:a16="http://schemas.microsoft.com/office/drawing/2014/main" id="{02731AB6-DC47-4787-9AE3-C8ECC45E44B5}"/>
              </a:ext>
            </a:extLst>
          </p:cNvPr>
          <p:cNvSpPr txBox="1">
            <a:spLocks noChangeArrowheads="1"/>
          </p:cNvSpPr>
          <p:nvPr/>
        </p:nvSpPr>
        <p:spPr bwMode="auto">
          <a:xfrm>
            <a:off x="3644050" y="2182106"/>
            <a:ext cx="152156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Lato Light" charset="0"/>
                <a:ea typeface="ＭＳ Ｐゴシック" panose="020B0600070205080204" pitchFamily="34" charset="-128"/>
              </a:defRPr>
            </a:lvl1pPr>
            <a:lvl2pPr marL="742950" indent="-285750">
              <a:defRPr sz="3600">
                <a:solidFill>
                  <a:schemeClr val="tx1"/>
                </a:solidFill>
                <a:latin typeface="Lato Light" charset="0"/>
                <a:ea typeface="ＭＳ Ｐゴシック" panose="020B0600070205080204" pitchFamily="34" charset="-128"/>
              </a:defRPr>
            </a:lvl2pPr>
            <a:lvl3pPr marL="1143000" indent="-228600">
              <a:defRPr sz="3600">
                <a:solidFill>
                  <a:schemeClr val="tx1"/>
                </a:solidFill>
                <a:latin typeface="Lato Light" charset="0"/>
                <a:ea typeface="ＭＳ Ｐゴシック" panose="020B0600070205080204" pitchFamily="34" charset="-128"/>
              </a:defRPr>
            </a:lvl3pPr>
            <a:lvl4pPr marL="1600200" indent="-228600">
              <a:defRPr sz="3600">
                <a:solidFill>
                  <a:schemeClr val="tx1"/>
                </a:solidFill>
                <a:latin typeface="Lato Light" charset="0"/>
                <a:ea typeface="ＭＳ Ｐゴシック" panose="020B0600070205080204" pitchFamily="34" charset="-128"/>
              </a:defRPr>
            </a:lvl4pPr>
            <a:lvl5pPr marL="2057400" indent="-228600">
              <a:defRPr sz="3600">
                <a:solidFill>
                  <a:schemeClr val="tx1"/>
                </a:solidFill>
                <a:latin typeface="Lato Light" charset="0"/>
                <a:ea typeface="ＭＳ Ｐゴシック" panose="020B0600070205080204" pitchFamily="34" charset="-128"/>
              </a:defRPr>
            </a:lvl5pPr>
            <a:lvl6pPr marL="2514600" indent="-228600" defTabSz="1827213" fontAlgn="base">
              <a:spcBef>
                <a:spcPct val="0"/>
              </a:spcBef>
              <a:spcAft>
                <a:spcPct val="0"/>
              </a:spcAft>
              <a:defRPr sz="3600">
                <a:solidFill>
                  <a:schemeClr val="tx1"/>
                </a:solidFill>
                <a:latin typeface="Lato Light" charset="0"/>
                <a:ea typeface="ＭＳ Ｐゴシック" panose="020B0600070205080204" pitchFamily="34" charset="-128"/>
              </a:defRPr>
            </a:lvl6pPr>
            <a:lvl7pPr marL="2971800" indent="-228600" defTabSz="1827213" fontAlgn="base">
              <a:spcBef>
                <a:spcPct val="0"/>
              </a:spcBef>
              <a:spcAft>
                <a:spcPct val="0"/>
              </a:spcAft>
              <a:defRPr sz="3600">
                <a:solidFill>
                  <a:schemeClr val="tx1"/>
                </a:solidFill>
                <a:latin typeface="Lato Light" charset="0"/>
                <a:ea typeface="ＭＳ Ｐゴシック" panose="020B0600070205080204" pitchFamily="34" charset="-128"/>
              </a:defRPr>
            </a:lvl7pPr>
            <a:lvl8pPr marL="3429000" indent="-228600" defTabSz="1827213" fontAlgn="base">
              <a:spcBef>
                <a:spcPct val="0"/>
              </a:spcBef>
              <a:spcAft>
                <a:spcPct val="0"/>
              </a:spcAft>
              <a:defRPr sz="3600">
                <a:solidFill>
                  <a:schemeClr val="tx1"/>
                </a:solidFill>
                <a:latin typeface="Lato Light" charset="0"/>
                <a:ea typeface="ＭＳ Ｐゴシック" panose="020B0600070205080204" pitchFamily="34" charset="-128"/>
              </a:defRPr>
            </a:lvl8pPr>
            <a:lvl9pPr marL="3886200" indent="-228600" defTabSz="1827213" fontAlgn="base">
              <a:spcBef>
                <a:spcPct val="0"/>
              </a:spcBef>
              <a:spcAft>
                <a:spcPct val="0"/>
              </a:spcAft>
              <a:defRPr sz="3600">
                <a:solidFill>
                  <a:schemeClr val="tx1"/>
                </a:solidFill>
                <a:latin typeface="Lato Light" charset="0"/>
                <a:ea typeface="ＭＳ Ｐゴシック" panose="020B0600070205080204" pitchFamily="34" charset="-128"/>
              </a:defRPr>
            </a:lvl9pPr>
          </a:lstStyle>
          <a:p>
            <a:pPr algn="ctr"/>
            <a:r>
              <a:rPr lang="en-US" altLang="en-US" sz="2000" b="1" dirty="0">
                <a:solidFill>
                  <a:srgbClr val="FFC000"/>
                </a:solidFill>
                <a:latin typeface="+mn-lt"/>
              </a:rPr>
              <a:t>Guidance and Technical Resources</a:t>
            </a:r>
          </a:p>
        </p:txBody>
      </p:sp>
      <p:sp>
        <p:nvSpPr>
          <p:cNvPr id="20" name="TextBox 52">
            <a:extLst>
              <a:ext uri="{FF2B5EF4-FFF2-40B4-BE49-F238E27FC236}">
                <a16:creationId xmlns:a16="http://schemas.microsoft.com/office/drawing/2014/main" id="{301F937F-A45B-4324-B7DC-F9CFE6ADB60C}"/>
              </a:ext>
            </a:extLst>
          </p:cNvPr>
          <p:cNvSpPr txBox="1">
            <a:spLocks noChangeArrowheads="1"/>
          </p:cNvSpPr>
          <p:nvPr/>
        </p:nvSpPr>
        <p:spPr bwMode="auto">
          <a:xfrm>
            <a:off x="3498285" y="3780631"/>
            <a:ext cx="176370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charset="0"/>
                <a:ea typeface="ＭＳ Ｐゴシック" panose="020B0600070205080204" pitchFamily="34" charset="-128"/>
              </a:defRPr>
            </a:lvl1pPr>
            <a:lvl2pPr marL="742950" indent="-285750">
              <a:defRPr sz="3600">
                <a:solidFill>
                  <a:schemeClr val="tx1"/>
                </a:solidFill>
                <a:latin typeface="Lato Light" charset="0"/>
                <a:ea typeface="ＭＳ Ｐゴシック" panose="020B0600070205080204" pitchFamily="34" charset="-128"/>
              </a:defRPr>
            </a:lvl2pPr>
            <a:lvl3pPr marL="1143000" indent="-228600">
              <a:defRPr sz="3600">
                <a:solidFill>
                  <a:schemeClr val="tx1"/>
                </a:solidFill>
                <a:latin typeface="Lato Light" charset="0"/>
                <a:ea typeface="ＭＳ Ｐゴシック" panose="020B0600070205080204" pitchFamily="34" charset="-128"/>
              </a:defRPr>
            </a:lvl3pPr>
            <a:lvl4pPr marL="1600200" indent="-228600">
              <a:defRPr sz="3600">
                <a:solidFill>
                  <a:schemeClr val="tx1"/>
                </a:solidFill>
                <a:latin typeface="Lato Light" charset="0"/>
                <a:ea typeface="ＭＳ Ｐゴシック" panose="020B0600070205080204" pitchFamily="34" charset="-128"/>
              </a:defRPr>
            </a:lvl4pPr>
            <a:lvl5pPr marL="2057400" indent="-228600">
              <a:defRPr sz="3600">
                <a:solidFill>
                  <a:schemeClr val="tx1"/>
                </a:solidFill>
                <a:latin typeface="Lato Light" charset="0"/>
                <a:ea typeface="ＭＳ Ｐゴシック" panose="020B0600070205080204" pitchFamily="34" charset="-128"/>
              </a:defRPr>
            </a:lvl5pPr>
            <a:lvl6pPr marL="2514600" indent="-228600" defTabSz="1827213" fontAlgn="base">
              <a:spcBef>
                <a:spcPct val="0"/>
              </a:spcBef>
              <a:spcAft>
                <a:spcPct val="0"/>
              </a:spcAft>
              <a:defRPr sz="3600">
                <a:solidFill>
                  <a:schemeClr val="tx1"/>
                </a:solidFill>
                <a:latin typeface="Lato Light" charset="0"/>
                <a:ea typeface="ＭＳ Ｐゴシック" panose="020B0600070205080204" pitchFamily="34" charset="-128"/>
              </a:defRPr>
            </a:lvl6pPr>
            <a:lvl7pPr marL="2971800" indent="-228600" defTabSz="1827213" fontAlgn="base">
              <a:spcBef>
                <a:spcPct val="0"/>
              </a:spcBef>
              <a:spcAft>
                <a:spcPct val="0"/>
              </a:spcAft>
              <a:defRPr sz="3600">
                <a:solidFill>
                  <a:schemeClr val="tx1"/>
                </a:solidFill>
                <a:latin typeface="Lato Light" charset="0"/>
                <a:ea typeface="ＭＳ Ｐゴシック" panose="020B0600070205080204" pitchFamily="34" charset="-128"/>
              </a:defRPr>
            </a:lvl7pPr>
            <a:lvl8pPr marL="3429000" indent="-228600" defTabSz="1827213" fontAlgn="base">
              <a:spcBef>
                <a:spcPct val="0"/>
              </a:spcBef>
              <a:spcAft>
                <a:spcPct val="0"/>
              </a:spcAft>
              <a:defRPr sz="3600">
                <a:solidFill>
                  <a:schemeClr val="tx1"/>
                </a:solidFill>
                <a:latin typeface="Lato Light" charset="0"/>
                <a:ea typeface="ＭＳ Ｐゴシック" panose="020B0600070205080204" pitchFamily="34" charset="-128"/>
              </a:defRPr>
            </a:lvl8pPr>
            <a:lvl9pPr marL="3886200" indent="-228600" defTabSz="1827213" fontAlgn="base">
              <a:spcBef>
                <a:spcPct val="0"/>
              </a:spcBef>
              <a:spcAft>
                <a:spcPct val="0"/>
              </a:spcAft>
              <a:defRPr sz="3600">
                <a:solidFill>
                  <a:schemeClr val="tx1"/>
                </a:solidFill>
                <a:latin typeface="Lato Light" charset="0"/>
                <a:ea typeface="ＭＳ Ｐゴシック" panose="020B0600070205080204" pitchFamily="34" charset="-128"/>
              </a:defRPr>
            </a:lvl9pPr>
          </a:lstStyle>
          <a:p>
            <a:pPr algn="ctr"/>
            <a:r>
              <a:rPr lang="en-US" altLang="en-US" sz="1600" dirty="0">
                <a:solidFill>
                  <a:srgbClr val="FFFFFF"/>
                </a:solidFill>
              </a:rPr>
              <a:t>Technical Guides</a:t>
            </a:r>
          </a:p>
          <a:p>
            <a:pPr algn="ctr"/>
            <a:r>
              <a:rPr lang="en-US" altLang="en-US" sz="1600" dirty="0">
                <a:solidFill>
                  <a:srgbClr val="FFFFFF"/>
                </a:solidFill>
              </a:rPr>
              <a:t>Training Package</a:t>
            </a:r>
          </a:p>
          <a:p>
            <a:pPr algn="ctr"/>
            <a:r>
              <a:rPr lang="en-US" altLang="en-US" sz="1600" dirty="0">
                <a:solidFill>
                  <a:srgbClr val="FFFFFF"/>
                </a:solidFill>
              </a:rPr>
              <a:t>Targeted capacity building</a:t>
            </a:r>
          </a:p>
        </p:txBody>
      </p:sp>
      <p:sp>
        <p:nvSpPr>
          <p:cNvPr id="21" name="TextBox 53">
            <a:extLst>
              <a:ext uri="{FF2B5EF4-FFF2-40B4-BE49-F238E27FC236}">
                <a16:creationId xmlns:a16="http://schemas.microsoft.com/office/drawing/2014/main" id="{86F1A672-4521-44B4-981F-9F517C2CF2B7}"/>
              </a:ext>
            </a:extLst>
          </p:cNvPr>
          <p:cNvSpPr txBox="1">
            <a:spLocks noChangeArrowheads="1"/>
          </p:cNvSpPr>
          <p:nvPr/>
        </p:nvSpPr>
        <p:spPr bwMode="auto">
          <a:xfrm>
            <a:off x="5895059" y="2208251"/>
            <a:ext cx="165549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charset="0"/>
                <a:ea typeface="ＭＳ Ｐゴシック" panose="020B0600070205080204" pitchFamily="34" charset="-128"/>
              </a:defRPr>
            </a:lvl1pPr>
            <a:lvl2pPr marL="742950" indent="-285750">
              <a:defRPr sz="3600">
                <a:solidFill>
                  <a:schemeClr val="tx1"/>
                </a:solidFill>
                <a:latin typeface="Lato Light" charset="0"/>
                <a:ea typeface="ＭＳ Ｐゴシック" panose="020B0600070205080204" pitchFamily="34" charset="-128"/>
              </a:defRPr>
            </a:lvl2pPr>
            <a:lvl3pPr marL="1143000" indent="-228600">
              <a:defRPr sz="3600">
                <a:solidFill>
                  <a:schemeClr val="tx1"/>
                </a:solidFill>
                <a:latin typeface="Lato Light" charset="0"/>
                <a:ea typeface="ＭＳ Ｐゴシック" panose="020B0600070205080204" pitchFamily="34" charset="-128"/>
              </a:defRPr>
            </a:lvl3pPr>
            <a:lvl4pPr marL="1600200" indent="-228600">
              <a:defRPr sz="3600">
                <a:solidFill>
                  <a:schemeClr val="tx1"/>
                </a:solidFill>
                <a:latin typeface="Lato Light" charset="0"/>
                <a:ea typeface="ＭＳ Ｐゴシック" panose="020B0600070205080204" pitchFamily="34" charset="-128"/>
              </a:defRPr>
            </a:lvl4pPr>
            <a:lvl5pPr marL="2057400" indent="-228600">
              <a:defRPr sz="3600">
                <a:solidFill>
                  <a:schemeClr val="tx1"/>
                </a:solidFill>
                <a:latin typeface="Lato Light" charset="0"/>
                <a:ea typeface="ＭＳ Ｐゴシック" panose="020B0600070205080204" pitchFamily="34" charset="-128"/>
              </a:defRPr>
            </a:lvl5pPr>
            <a:lvl6pPr marL="2514600" indent="-228600" defTabSz="1827213" fontAlgn="base">
              <a:spcBef>
                <a:spcPct val="0"/>
              </a:spcBef>
              <a:spcAft>
                <a:spcPct val="0"/>
              </a:spcAft>
              <a:defRPr sz="3600">
                <a:solidFill>
                  <a:schemeClr val="tx1"/>
                </a:solidFill>
                <a:latin typeface="Lato Light" charset="0"/>
                <a:ea typeface="ＭＳ Ｐゴシック" panose="020B0600070205080204" pitchFamily="34" charset="-128"/>
              </a:defRPr>
            </a:lvl6pPr>
            <a:lvl7pPr marL="2971800" indent="-228600" defTabSz="1827213" fontAlgn="base">
              <a:spcBef>
                <a:spcPct val="0"/>
              </a:spcBef>
              <a:spcAft>
                <a:spcPct val="0"/>
              </a:spcAft>
              <a:defRPr sz="3600">
                <a:solidFill>
                  <a:schemeClr val="tx1"/>
                </a:solidFill>
                <a:latin typeface="Lato Light" charset="0"/>
                <a:ea typeface="ＭＳ Ｐゴシック" panose="020B0600070205080204" pitchFamily="34" charset="-128"/>
              </a:defRPr>
            </a:lvl7pPr>
            <a:lvl8pPr marL="3429000" indent="-228600" defTabSz="1827213" fontAlgn="base">
              <a:spcBef>
                <a:spcPct val="0"/>
              </a:spcBef>
              <a:spcAft>
                <a:spcPct val="0"/>
              </a:spcAft>
              <a:defRPr sz="3600">
                <a:solidFill>
                  <a:schemeClr val="tx1"/>
                </a:solidFill>
                <a:latin typeface="Lato Light" charset="0"/>
                <a:ea typeface="ＭＳ Ｐゴシック" panose="020B0600070205080204" pitchFamily="34" charset="-128"/>
              </a:defRPr>
            </a:lvl8pPr>
            <a:lvl9pPr marL="3886200" indent="-228600" defTabSz="1827213" fontAlgn="base">
              <a:spcBef>
                <a:spcPct val="0"/>
              </a:spcBef>
              <a:spcAft>
                <a:spcPct val="0"/>
              </a:spcAft>
              <a:defRPr sz="3600">
                <a:solidFill>
                  <a:schemeClr val="tx1"/>
                </a:solidFill>
                <a:latin typeface="Lato Light" charset="0"/>
                <a:ea typeface="ＭＳ Ｐゴシック" panose="020B0600070205080204" pitchFamily="34" charset="-128"/>
              </a:defRPr>
            </a:lvl9pPr>
          </a:lstStyle>
          <a:p>
            <a:pPr algn="ctr"/>
            <a:r>
              <a:rPr lang="en-US" altLang="en-US" sz="2000" b="1" dirty="0">
                <a:solidFill>
                  <a:srgbClr val="FFC000"/>
                </a:solidFill>
                <a:latin typeface="+mn-lt"/>
              </a:rPr>
              <a:t>Research and Analysis</a:t>
            </a:r>
          </a:p>
        </p:txBody>
      </p:sp>
      <p:sp>
        <p:nvSpPr>
          <p:cNvPr id="22" name="TextBox 54">
            <a:extLst>
              <a:ext uri="{FF2B5EF4-FFF2-40B4-BE49-F238E27FC236}">
                <a16:creationId xmlns:a16="http://schemas.microsoft.com/office/drawing/2014/main" id="{E923791E-089F-4841-B7CB-AB332F2027BC}"/>
              </a:ext>
            </a:extLst>
          </p:cNvPr>
          <p:cNvSpPr txBox="1">
            <a:spLocks noChangeArrowheads="1"/>
          </p:cNvSpPr>
          <p:nvPr/>
        </p:nvSpPr>
        <p:spPr bwMode="auto">
          <a:xfrm>
            <a:off x="5909957" y="3827528"/>
            <a:ext cx="152156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Lato Light" charset="0"/>
                <a:ea typeface="ＭＳ Ｐゴシック" panose="020B0600070205080204" pitchFamily="34" charset="-128"/>
              </a:defRPr>
            </a:lvl1pPr>
            <a:lvl2pPr marL="742950" indent="-285750">
              <a:defRPr sz="3600">
                <a:solidFill>
                  <a:schemeClr val="tx1"/>
                </a:solidFill>
                <a:latin typeface="Lato Light" charset="0"/>
                <a:ea typeface="ＭＳ Ｐゴシック" panose="020B0600070205080204" pitchFamily="34" charset="-128"/>
              </a:defRPr>
            </a:lvl2pPr>
            <a:lvl3pPr marL="1143000" indent="-228600">
              <a:defRPr sz="3600">
                <a:solidFill>
                  <a:schemeClr val="tx1"/>
                </a:solidFill>
                <a:latin typeface="Lato Light" charset="0"/>
                <a:ea typeface="ＭＳ Ｐゴシック" panose="020B0600070205080204" pitchFamily="34" charset="-128"/>
              </a:defRPr>
            </a:lvl3pPr>
            <a:lvl4pPr marL="1600200" indent="-228600">
              <a:defRPr sz="3600">
                <a:solidFill>
                  <a:schemeClr val="tx1"/>
                </a:solidFill>
                <a:latin typeface="Lato Light" charset="0"/>
                <a:ea typeface="ＭＳ Ｐゴシック" panose="020B0600070205080204" pitchFamily="34" charset="-128"/>
              </a:defRPr>
            </a:lvl4pPr>
            <a:lvl5pPr marL="2057400" indent="-228600">
              <a:defRPr sz="3600">
                <a:solidFill>
                  <a:schemeClr val="tx1"/>
                </a:solidFill>
                <a:latin typeface="Lato Light" charset="0"/>
                <a:ea typeface="ＭＳ Ｐゴシック" panose="020B0600070205080204" pitchFamily="34" charset="-128"/>
              </a:defRPr>
            </a:lvl5pPr>
            <a:lvl6pPr marL="2514600" indent="-228600" defTabSz="1827213" fontAlgn="base">
              <a:spcBef>
                <a:spcPct val="0"/>
              </a:spcBef>
              <a:spcAft>
                <a:spcPct val="0"/>
              </a:spcAft>
              <a:defRPr sz="3600">
                <a:solidFill>
                  <a:schemeClr val="tx1"/>
                </a:solidFill>
                <a:latin typeface="Lato Light" charset="0"/>
                <a:ea typeface="ＭＳ Ｐゴシック" panose="020B0600070205080204" pitchFamily="34" charset="-128"/>
              </a:defRPr>
            </a:lvl6pPr>
            <a:lvl7pPr marL="2971800" indent="-228600" defTabSz="1827213" fontAlgn="base">
              <a:spcBef>
                <a:spcPct val="0"/>
              </a:spcBef>
              <a:spcAft>
                <a:spcPct val="0"/>
              </a:spcAft>
              <a:defRPr sz="3600">
                <a:solidFill>
                  <a:schemeClr val="tx1"/>
                </a:solidFill>
                <a:latin typeface="Lato Light" charset="0"/>
                <a:ea typeface="ＭＳ Ｐゴシック" panose="020B0600070205080204" pitchFamily="34" charset="-128"/>
              </a:defRPr>
            </a:lvl7pPr>
            <a:lvl8pPr marL="3429000" indent="-228600" defTabSz="1827213" fontAlgn="base">
              <a:spcBef>
                <a:spcPct val="0"/>
              </a:spcBef>
              <a:spcAft>
                <a:spcPct val="0"/>
              </a:spcAft>
              <a:defRPr sz="3600">
                <a:solidFill>
                  <a:schemeClr val="tx1"/>
                </a:solidFill>
                <a:latin typeface="Lato Light" charset="0"/>
                <a:ea typeface="ＭＳ Ｐゴシック" panose="020B0600070205080204" pitchFamily="34" charset="-128"/>
              </a:defRPr>
            </a:lvl8pPr>
            <a:lvl9pPr marL="3886200" indent="-228600" defTabSz="1827213" fontAlgn="base">
              <a:spcBef>
                <a:spcPct val="0"/>
              </a:spcBef>
              <a:spcAft>
                <a:spcPct val="0"/>
              </a:spcAft>
              <a:defRPr sz="3600">
                <a:solidFill>
                  <a:schemeClr val="tx1"/>
                </a:solidFill>
                <a:latin typeface="Lato Light" charset="0"/>
                <a:ea typeface="ＭＳ Ｐゴシック" panose="020B0600070205080204" pitchFamily="34" charset="-128"/>
              </a:defRPr>
            </a:lvl9pPr>
          </a:lstStyle>
          <a:p>
            <a:pPr algn="ctr"/>
            <a:r>
              <a:rPr lang="en-US" altLang="en-US" sz="1400" dirty="0">
                <a:solidFill>
                  <a:srgbClr val="FFFFFF"/>
                </a:solidFill>
              </a:rPr>
              <a:t>Policy landscape</a:t>
            </a:r>
          </a:p>
          <a:p>
            <a:pPr algn="ctr"/>
            <a:r>
              <a:rPr lang="en-US" altLang="en-US" sz="1400" dirty="0">
                <a:solidFill>
                  <a:srgbClr val="FFFFFF"/>
                </a:solidFill>
              </a:rPr>
              <a:t>National data</a:t>
            </a:r>
          </a:p>
          <a:p>
            <a:pPr algn="ctr"/>
            <a:r>
              <a:rPr lang="en-US" altLang="en-US" sz="1400" dirty="0">
                <a:solidFill>
                  <a:srgbClr val="FFFFFF"/>
                </a:solidFill>
              </a:rPr>
              <a:t>GRAF</a:t>
            </a:r>
          </a:p>
          <a:p>
            <a:pPr algn="ctr"/>
            <a:r>
              <a:rPr lang="en-US" altLang="en-US" sz="1400" dirty="0">
                <a:solidFill>
                  <a:srgbClr val="FFFFFF"/>
                </a:solidFill>
              </a:rPr>
              <a:t>Disaster Loss Database</a:t>
            </a:r>
          </a:p>
          <a:p>
            <a:pPr algn="ctr"/>
            <a:r>
              <a:rPr lang="en-US" altLang="en-US" sz="1400" dirty="0">
                <a:solidFill>
                  <a:srgbClr val="FFFFFF"/>
                </a:solidFill>
              </a:rPr>
              <a:t>SFM</a:t>
            </a:r>
          </a:p>
          <a:p>
            <a:pPr algn="ctr"/>
            <a:r>
              <a:rPr lang="en-US" altLang="en-US" sz="1400" dirty="0">
                <a:solidFill>
                  <a:srgbClr val="FFFFFF"/>
                </a:solidFill>
              </a:rPr>
              <a:t>Technical Papers</a:t>
            </a:r>
          </a:p>
        </p:txBody>
      </p:sp>
      <p:sp>
        <p:nvSpPr>
          <p:cNvPr id="23" name="TextBox 55">
            <a:extLst>
              <a:ext uri="{FF2B5EF4-FFF2-40B4-BE49-F238E27FC236}">
                <a16:creationId xmlns:a16="http://schemas.microsoft.com/office/drawing/2014/main" id="{1E65AB2B-2265-4B6F-B74E-D8C50B41BFBE}"/>
              </a:ext>
            </a:extLst>
          </p:cNvPr>
          <p:cNvSpPr txBox="1">
            <a:spLocks noChangeArrowheads="1"/>
          </p:cNvSpPr>
          <p:nvPr/>
        </p:nvSpPr>
        <p:spPr bwMode="auto">
          <a:xfrm>
            <a:off x="8172199" y="2208251"/>
            <a:ext cx="152225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Lato Light" charset="0"/>
                <a:ea typeface="ＭＳ Ｐゴシック" panose="020B0600070205080204" pitchFamily="34" charset="-128"/>
              </a:defRPr>
            </a:lvl1pPr>
            <a:lvl2pPr marL="742950" indent="-285750">
              <a:defRPr sz="3600">
                <a:solidFill>
                  <a:schemeClr val="tx1"/>
                </a:solidFill>
                <a:latin typeface="Lato Light" charset="0"/>
                <a:ea typeface="ＭＳ Ｐゴシック" panose="020B0600070205080204" pitchFamily="34" charset="-128"/>
              </a:defRPr>
            </a:lvl2pPr>
            <a:lvl3pPr marL="1143000" indent="-228600">
              <a:defRPr sz="3600">
                <a:solidFill>
                  <a:schemeClr val="tx1"/>
                </a:solidFill>
                <a:latin typeface="Lato Light" charset="0"/>
                <a:ea typeface="ＭＳ Ｐゴシック" panose="020B0600070205080204" pitchFamily="34" charset="-128"/>
              </a:defRPr>
            </a:lvl3pPr>
            <a:lvl4pPr marL="1600200" indent="-228600">
              <a:defRPr sz="3600">
                <a:solidFill>
                  <a:schemeClr val="tx1"/>
                </a:solidFill>
                <a:latin typeface="Lato Light" charset="0"/>
                <a:ea typeface="ＭＳ Ｐゴシック" panose="020B0600070205080204" pitchFamily="34" charset="-128"/>
              </a:defRPr>
            </a:lvl4pPr>
            <a:lvl5pPr marL="2057400" indent="-228600">
              <a:defRPr sz="3600">
                <a:solidFill>
                  <a:schemeClr val="tx1"/>
                </a:solidFill>
                <a:latin typeface="Lato Light" charset="0"/>
                <a:ea typeface="ＭＳ Ｐゴシック" panose="020B0600070205080204" pitchFamily="34" charset="-128"/>
              </a:defRPr>
            </a:lvl5pPr>
            <a:lvl6pPr marL="2514600" indent="-228600" defTabSz="1827213" fontAlgn="base">
              <a:spcBef>
                <a:spcPct val="0"/>
              </a:spcBef>
              <a:spcAft>
                <a:spcPct val="0"/>
              </a:spcAft>
              <a:defRPr sz="3600">
                <a:solidFill>
                  <a:schemeClr val="tx1"/>
                </a:solidFill>
                <a:latin typeface="Lato Light" charset="0"/>
                <a:ea typeface="ＭＳ Ｐゴシック" panose="020B0600070205080204" pitchFamily="34" charset="-128"/>
              </a:defRPr>
            </a:lvl6pPr>
            <a:lvl7pPr marL="2971800" indent="-228600" defTabSz="1827213" fontAlgn="base">
              <a:spcBef>
                <a:spcPct val="0"/>
              </a:spcBef>
              <a:spcAft>
                <a:spcPct val="0"/>
              </a:spcAft>
              <a:defRPr sz="3600">
                <a:solidFill>
                  <a:schemeClr val="tx1"/>
                </a:solidFill>
                <a:latin typeface="Lato Light" charset="0"/>
                <a:ea typeface="ＭＳ Ｐゴシック" panose="020B0600070205080204" pitchFamily="34" charset="-128"/>
              </a:defRPr>
            </a:lvl7pPr>
            <a:lvl8pPr marL="3429000" indent="-228600" defTabSz="1827213" fontAlgn="base">
              <a:spcBef>
                <a:spcPct val="0"/>
              </a:spcBef>
              <a:spcAft>
                <a:spcPct val="0"/>
              </a:spcAft>
              <a:defRPr sz="3600">
                <a:solidFill>
                  <a:schemeClr val="tx1"/>
                </a:solidFill>
                <a:latin typeface="Lato Light" charset="0"/>
                <a:ea typeface="ＭＳ Ｐゴシック" panose="020B0600070205080204" pitchFamily="34" charset="-128"/>
              </a:defRPr>
            </a:lvl8pPr>
            <a:lvl9pPr marL="3886200" indent="-228600" defTabSz="1827213" fontAlgn="base">
              <a:spcBef>
                <a:spcPct val="0"/>
              </a:spcBef>
              <a:spcAft>
                <a:spcPct val="0"/>
              </a:spcAft>
              <a:defRPr sz="3600">
                <a:solidFill>
                  <a:schemeClr val="tx1"/>
                </a:solidFill>
                <a:latin typeface="Lato Light" charset="0"/>
                <a:ea typeface="ＭＳ Ｐゴシック" panose="020B0600070205080204" pitchFamily="34" charset="-128"/>
              </a:defRPr>
            </a:lvl9pPr>
          </a:lstStyle>
          <a:p>
            <a:pPr algn="ctr"/>
            <a:r>
              <a:rPr lang="en-US" altLang="en-US" sz="2000" b="1" dirty="0">
                <a:solidFill>
                  <a:srgbClr val="FFC000"/>
                </a:solidFill>
                <a:latin typeface="+mn-lt"/>
              </a:rPr>
              <a:t>National Technical / Advisory Support</a:t>
            </a:r>
          </a:p>
        </p:txBody>
      </p:sp>
      <p:sp>
        <p:nvSpPr>
          <p:cNvPr id="24" name="TextBox 56">
            <a:extLst>
              <a:ext uri="{FF2B5EF4-FFF2-40B4-BE49-F238E27FC236}">
                <a16:creationId xmlns:a16="http://schemas.microsoft.com/office/drawing/2014/main" id="{4BF6309E-5931-4206-960A-E1D963C71EE7}"/>
              </a:ext>
            </a:extLst>
          </p:cNvPr>
          <p:cNvSpPr txBox="1">
            <a:spLocks noChangeArrowheads="1"/>
          </p:cNvSpPr>
          <p:nvPr/>
        </p:nvSpPr>
        <p:spPr bwMode="auto">
          <a:xfrm>
            <a:off x="8172199" y="3870918"/>
            <a:ext cx="1522257"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Lato Light" charset="0"/>
                <a:ea typeface="ＭＳ Ｐゴシック" panose="020B0600070205080204" pitchFamily="34" charset="-128"/>
              </a:defRPr>
            </a:lvl1pPr>
            <a:lvl2pPr marL="742950" indent="-285750">
              <a:defRPr sz="3600">
                <a:solidFill>
                  <a:schemeClr val="tx1"/>
                </a:solidFill>
                <a:latin typeface="Lato Light" charset="0"/>
                <a:ea typeface="ＭＳ Ｐゴシック" panose="020B0600070205080204" pitchFamily="34" charset="-128"/>
              </a:defRPr>
            </a:lvl2pPr>
            <a:lvl3pPr marL="1143000" indent="-228600">
              <a:defRPr sz="3600">
                <a:solidFill>
                  <a:schemeClr val="tx1"/>
                </a:solidFill>
                <a:latin typeface="Lato Light" charset="0"/>
                <a:ea typeface="ＭＳ Ｐゴシック" panose="020B0600070205080204" pitchFamily="34" charset="-128"/>
              </a:defRPr>
            </a:lvl3pPr>
            <a:lvl4pPr marL="1600200" indent="-228600">
              <a:defRPr sz="3600">
                <a:solidFill>
                  <a:schemeClr val="tx1"/>
                </a:solidFill>
                <a:latin typeface="Lato Light" charset="0"/>
                <a:ea typeface="ＭＳ Ｐゴシック" panose="020B0600070205080204" pitchFamily="34" charset="-128"/>
              </a:defRPr>
            </a:lvl4pPr>
            <a:lvl5pPr marL="2057400" indent="-228600">
              <a:defRPr sz="3600">
                <a:solidFill>
                  <a:schemeClr val="tx1"/>
                </a:solidFill>
                <a:latin typeface="Lato Light" charset="0"/>
                <a:ea typeface="ＭＳ Ｐゴシック" panose="020B0600070205080204" pitchFamily="34" charset="-128"/>
              </a:defRPr>
            </a:lvl5pPr>
            <a:lvl6pPr marL="2514600" indent="-228600" defTabSz="1827213" fontAlgn="base">
              <a:spcBef>
                <a:spcPct val="0"/>
              </a:spcBef>
              <a:spcAft>
                <a:spcPct val="0"/>
              </a:spcAft>
              <a:defRPr sz="3600">
                <a:solidFill>
                  <a:schemeClr val="tx1"/>
                </a:solidFill>
                <a:latin typeface="Lato Light" charset="0"/>
                <a:ea typeface="ＭＳ Ｐゴシック" panose="020B0600070205080204" pitchFamily="34" charset="-128"/>
              </a:defRPr>
            </a:lvl6pPr>
            <a:lvl7pPr marL="2971800" indent="-228600" defTabSz="1827213" fontAlgn="base">
              <a:spcBef>
                <a:spcPct val="0"/>
              </a:spcBef>
              <a:spcAft>
                <a:spcPct val="0"/>
              </a:spcAft>
              <a:defRPr sz="3600">
                <a:solidFill>
                  <a:schemeClr val="tx1"/>
                </a:solidFill>
                <a:latin typeface="Lato Light" charset="0"/>
                <a:ea typeface="ＭＳ Ｐゴシック" panose="020B0600070205080204" pitchFamily="34" charset="-128"/>
              </a:defRPr>
            </a:lvl7pPr>
            <a:lvl8pPr marL="3429000" indent="-228600" defTabSz="1827213" fontAlgn="base">
              <a:spcBef>
                <a:spcPct val="0"/>
              </a:spcBef>
              <a:spcAft>
                <a:spcPct val="0"/>
              </a:spcAft>
              <a:defRPr sz="3600">
                <a:solidFill>
                  <a:schemeClr val="tx1"/>
                </a:solidFill>
                <a:latin typeface="Lato Light" charset="0"/>
                <a:ea typeface="ＭＳ Ｐゴシック" panose="020B0600070205080204" pitchFamily="34" charset="-128"/>
              </a:defRPr>
            </a:lvl8pPr>
            <a:lvl9pPr marL="3886200" indent="-228600" defTabSz="1827213" fontAlgn="base">
              <a:spcBef>
                <a:spcPct val="0"/>
              </a:spcBef>
              <a:spcAft>
                <a:spcPct val="0"/>
              </a:spcAft>
              <a:defRPr sz="3600">
                <a:solidFill>
                  <a:schemeClr val="tx1"/>
                </a:solidFill>
                <a:latin typeface="Lato Light" charset="0"/>
                <a:ea typeface="ＭＳ Ｐゴシック" panose="020B0600070205080204" pitchFamily="34" charset="-128"/>
              </a:defRPr>
            </a:lvl9pPr>
          </a:lstStyle>
          <a:p>
            <a:pPr algn="ctr"/>
            <a:r>
              <a:rPr lang="en-US" altLang="en-US" sz="1400" dirty="0">
                <a:solidFill>
                  <a:srgbClr val="FFFFFF"/>
                </a:solidFill>
              </a:rPr>
              <a:t>Capacity development</a:t>
            </a:r>
          </a:p>
          <a:p>
            <a:pPr algn="ctr"/>
            <a:r>
              <a:rPr lang="en-US" altLang="en-US" sz="1400" dirty="0">
                <a:solidFill>
                  <a:srgbClr val="FFFFFF"/>
                </a:solidFill>
              </a:rPr>
              <a:t>In-country support in using CRA and Planning in NAPS and DRR Strategies</a:t>
            </a:r>
          </a:p>
        </p:txBody>
      </p:sp>
      <p:sp>
        <p:nvSpPr>
          <p:cNvPr id="3" name="TextBox 2">
            <a:extLst>
              <a:ext uri="{FF2B5EF4-FFF2-40B4-BE49-F238E27FC236}">
                <a16:creationId xmlns:a16="http://schemas.microsoft.com/office/drawing/2014/main" id="{A54F0FD0-3D96-4F41-9F2F-3DA62F2DFDB9}"/>
              </a:ext>
            </a:extLst>
          </p:cNvPr>
          <p:cNvSpPr txBox="1"/>
          <p:nvPr/>
        </p:nvSpPr>
        <p:spPr>
          <a:xfrm>
            <a:off x="1575893" y="6292720"/>
            <a:ext cx="7971606" cy="415498"/>
          </a:xfrm>
          <a:prstGeom prst="rect">
            <a:avLst/>
          </a:prstGeom>
          <a:noFill/>
        </p:spPr>
        <p:txBody>
          <a:bodyPr wrap="none" rtlCol="0">
            <a:spAutoFit/>
          </a:bodyPr>
          <a:lstStyle/>
          <a:p>
            <a:r>
              <a:rPr lang="en-US" b="1" spc="600" dirty="0">
                <a:latin typeface="+mn-lt"/>
              </a:rPr>
              <a:t>Resilient  Transformative  Sustainable</a:t>
            </a:r>
          </a:p>
        </p:txBody>
      </p:sp>
    </p:spTree>
    <p:extLst>
      <p:ext uri="{BB962C8B-B14F-4D97-AF65-F5344CB8AC3E}">
        <p14:creationId xmlns:p14="http://schemas.microsoft.com/office/powerpoint/2010/main" val="3267822075"/>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479D20-2750-47A9-90AC-BC8FBC8AEC03}"/>
              </a:ext>
            </a:extLst>
          </p:cNvPr>
          <p:cNvSpPr/>
          <p:nvPr/>
        </p:nvSpPr>
        <p:spPr>
          <a:xfrm>
            <a:off x="0" y="36215"/>
            <a:ext cx="10693400" cy="1440160"/>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C0D0BE63-A3CF-4BD1-AE59-24D166830726}"/>
              </a:ext>
            </a:extLst>
          </p:cNvPr>
          <p:cNvSpPr>
            <a:spLocks noGrp="1"/>
          </p:cNvSpPr>
          <p:nvPr>
            <p:ph type="title"/>
          </p:nvPr>
        </p:nvSpPr>
        <p:spPr>
          <a:xfrm>
            <a:off x="541635" y="3060551"/>
            <a:ext cx="9623425" cy="885130"/>
          </a:xfrm>
        </p:spPr>
        <p:txBody>
          <a:bodyPr/>
          <a:lstStyle/>
          <a:p>
            <a:pPr algn="ctr"/>
            <a:r>
              <a:rPr lang="en-US" sz="6000"/>
              <a:t>Thank you</a:t>
            </a:r>
            <a:endParaRPr lang="en-GB" sz="6000"/>
          </a:p>
        </p:txBody>
      </p:sp>
      <p:pic>
        <p:nvPicPr>
          <p:cNvPr id="4" name="Picture 3">
            <a:extLst>
              <a:ext uri="{FF2B5EF4-FFF2-40B4-BE49-F238E27FC236}">
                <a16:creationId xmlns:a16="http://schemas.microsoft.com/office/drawing/2014/main" id="{A9AF8002-B71F-4EE3-B70E-9C39AA7E7A7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55381" y="278161"/>
            <a:ext cx="5616624" cy="1198214"/>
          </a:xfrm>
          <a:prstGeom prst="rect">
            <a:avLst/>
          </a:prstGeom>
        </p:spPr>
      </p:pic>
    </p:spTree>
    <p:extLst>
      <p:ext uri="{BB962C8B-B14F-4D97-AF65-F5344CB8AC3E}">
        <p14:creationId xmlns:p14="http://schemas.microsoft.com/office/powerpoint/2010/main" val="4244989841"/>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70"/>
          <p:cNvSpPr txBox="1">
            <a:spLocks/>
          </p:cNvSpPr>
          <p:nvPr/>
        </p:nvSpPr>
        <p:spPr bwMode="auto">
          <a:xfrm>
            <a:off x="534988" y="180231"/>
            <a:ext cx="9623425" cy="885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52153" rIns="104306" bIns="52153" numCol="1" anchor="ctr" anchorCtr="0" compatLnSpc="1">
            <a:prstTxWarp prst="textNoShape">
              <a:avLst/>
            </a:prstTxWarp>
            <a:normAutofit/>
          </a:bodyPr>
          <a:lstStyle>
            <a:lvl1pPr marL="0" marR="0" indent="0" algn="l" defTabSz="914491" rtl="0" latinLnBrk="0">
              <a:lnSpc>
                <a:spcPct val="100000"/>
              </a:lnSpc>
              <a:spcBef>
                <a:spcPts val="0"/>
              </a:spcBef>
              <a:spcAft>
                <a:spcPts val="0"/>
              </a:spcAft>
              <a:buClrTx/>
              <a:buSzTx/>
              <a:buFontTx/>
              <a:buNone/>
              <a:tabLst/>
              <a:defRPr sz="3900" b="1" i="0" u="none" strike="noStrike" cap="none" spc="0" baseline="0">
                <a:ln>
                  <a:noFill/>
                </a:ln>
                <a:solidFill>
                  <a:srgbClr val="25A2E3"/>
                </a:solidFill>
                <a:uFillTx/>
                <a:latin typeface="Verdana"/>
                <a:ea typeface="Verdana"/>
                <a:cs typeface="Verdana"/>
                <a:sym typeface="Verdana"/>
              </a:defRPr>
            </a:lvl1pPr>
            <a:lvl2pPr marL="0" marR="0" indent="0" algn="l" defTabSz="914491" rtl="0" latinLnBrk="0">
              <a:lnSpc>
                <a:spcPct val="100000"/>
              </a:lnSpc>
              <a:spcBef>
                <a:spcPts val="0"/>
              </a:spcBef>
              <a:spcAft>
                <a:spcPts val="0"/>
              </a:spcAft>
              <a:buClrTx/>
              <a:buSzTx/>
              <a:buFontTx/>
              <a:buNone/>
              <a:tabLst/>
              <a:defRPr sz="3900" b="1" i="0" u="none" strike="noStrike" cap="none" spc="0" baseline="0">
                <a:ln>
                  <a:noFill/>
                </a:ln>
                <a:solidFill>
                  <a:srgbClr val="25A2E3"/>
                </a:solidFill>
                <a:uFillTx/>
                <a:latin typeface="Verdana"/>
                <a:ea typeface="Verdana"/>
                <a:cs typeface="Verdana"/>
                <a:sym typeface="Verdana"/>
              </a:defRPr>
            </a:lvl2pPr>
            <a:lvl3pPr marL="0" marR="0" indent="0" algn="l" defTabSz="914491" rtl="0" latinLnBrk="0">
              <a:lnSpc>
                <a:spcPct val="100000"/>
              </a:lnSpc>
              <a:spcBef>
                <a:spcPts val="0"/>
              </a:spcBef>
              <a:spcAft>
                <a:spcPts val="0"/>
              </a:spcAft>
              <a:buClrTx/>
              <a:buSzTx/>
              <a:buFontTx/>
              <a:buNone/>
              <a:tabLst/>
              <a:defRPr sz="3900" b="1" i="0" u="none" strike="noStrike" cap="none" spc="0" baseline="0">
                <a:ln>
                  <a:noFill/>
                </a:ln>
                <a:solidFill>
                  <a:srgbClr val="25A2E3"/>
                </a:solidFill>
                <a:uFillTx/>
                <a:latin typeface="Verdana"/>
                <a:ea typeface="Verdana"/>
                <a:cs typeface="Verdana"/>
                <a:sym typeface="Verdana"/>
              </a:defRPr>
            </a:lvl3pPr>
            <a:lvl4pPr marL="0" marR="0" indent="0" algn="l" defTabSz="914491" rtl="0" latinLnBrk="0">
              <a:lnSpc>
                <a:spcPct val="100000"/>
              </a:lnSpc>
              <a:spcBef>
                <a:spcPts val="0"/>
              </a:spcBef>
              <a:spcAft>
                <a:spcPts val="0"/>
              </a:spcAft>
              <a:buClrTx/>
              <a:buSzTx/>
              <a:buFontTx/>
              <a:buNone/>
              <a:tabLst/>
              <a:defRPr sz="3900" b="1" i="0" u="none" strike="noStrike" cap="none" spc="0" baseline="0">
                <a:ln>
                  <a:noFill/>
                </a:ln>
                <a:solidFill>
                  <a:srgbClr val="25A2E3"/>
                </a:solidFill>
                <a:uFillTx/>
                <a:latin typeface="Verdana"/>
                <a:ea typeface="Verdana"/>
                <a:cs typeface="Verdana"/>
                <a:sym typeface="Verdana"/>
              </a:defRPr>
            </a:lvl4pPr>
            <a:lvl5pPr marL="0" marR="0" indent="0" algn="l" defTabSz="914491" rtl="0" latinLnBrk="0">
              <a:lnSpc>
                <a:spcPct val="100000"/>
              </a:lnSpc>
              <a:spcBef>
                <a:spcPts val="0"/>
              </a:spcBef>
              <a:spcAft>
                <a:spcPts val="0"/>
              </a:spcAft>
              <a:buClrTx/>
              <a:buSzTx/>
              <a:buFontTx/>
              <a:buNone/>
              <a:tabLst/>
              <a:defRPr sz="3900" b="1" i="0" u="none" strike="noStrike" cap="none" spc="0" baseline="0">
                <a:ln>
                  <a:noFill/>
                </a:ln>
                <a:solidFill>
                  <a:srgbClr val="25A2E3"/>
                </a:solidFill>
                <a:uFillTx/>
                <a:latin typeface="Verdana"/>
                <a:ea typeface="Verdana"/>
                <a:cs typeface="Verdana"/>
                <a:sym typeface="Verdana"/>
              </a:defRPr>
            </a:lvl5pPr>
            <a:lvl6pPr marL="0" marR="0" indent="400873" algn="l" defTabSz="914491" rtl="0" latinLnBrk="0">
              <a:lnSpc>
                <a:spcPct val="100000"/>
              </a:lnSpc>
              <a:spcBef>
                <a:spcPts val="0"/>
              </a:spcBef>
              <a:spcAft>
                <a:spcPts val="0"/>
              </a:spcAft>
              <a:buClrTx/>
              <a:buSzTx/>
              <a:buFontTx/>
              <a:buNone/>
              <a:tabLst/>
              <a:defRPr sz="3900" b="1" i="0" u="none" strike="noStrike" cap="none" spc="0" baseline="0">
                <a:ln>
                  <a:noFill/>
                </a:ln>
                <a:solidFill>
                  <a:srgbClr val="25A2E3"/>
                </a:solidFill>
                <a:uFillTx/>
                <a:latin typeface="Verdana"/>
                <a:ea typeface="Verdana"/>
                <a:cs typeface="Verdana"/>
                <a:sym typeface="Verdana"/>
              </a:defRPr>
            </a:lvl6pPr>
            <a:lvl7pPr marL="0" marR="0" indent="801746" algn="l" defTabSz="914491" rtl="0" latinLnBrk="0">
              <a:lnSpc>
                <a:spcPct val="100000"/>
              </a:lnSpc>
              <a:spcBef>
                <a:spcPts val="0"/>
              </a:spcBef>
              <a:spcAft>
                <a:spcPts val="0"/>
              </a:spcAft>
              <a:buClrTx/>
              <a:buSzTx/>
              <a:buFontTx/>
              <a:buNone/>
              <a:tabLst/>
              <a:defRPr sz="3900" b="1" i="0" u="none" strike="noStrike" cap="none" spc="0" baseline="0">
                <a:ln>
                  <a:noFill/>
                </a:ln>
                <a:solidFill>
                  <a:srgbClr val="25A2E3"/>
                </a:solidFill>
                <a:uFillTx/>
                <a:latin typeface="Verdana"/>
                <a:ea typeface="Verdana"/>
                <a:cs typeface="Verdana"/>
                <a:sym typeface="Verdana"/>
              </a:defRPr>
            </a:lvl7pPr>
            <a:lvl8pPr marL="0" marR="0" indent="1202619" algn="l" defTabSz="914491" rtl="0" latinLnBrk="0">
              <a:lnSpc>
                <a:spcPct val="100000"/>
              </a:lnSpc>
              <a:spcBef>
                <a:spcPts val="0"/>
              </a:spcBef>
              <a:spcAft>
                <a:spcPts val="0"/>
              </a:spcAft>
              <a:buClrTx/>
              <a:buSzTx/>
              <a:buFontTx/>
              <a:buNone/>
              <a:tabLst/>
              <a:defRPr sz="3900" b="1" i="0" u="none" strike="noStrike" cap="none" spc="0" baseline="0">
                <a:ln>
                  <a:noFill/>
                </a:ln>
                <a:solidFill>
                  <a:srgbClr val="25A2E3"/>
                </a:solidFill>
                <a:uFillTx/>
                <a:latin typeface="Verdana"/>
                <a:ea typeface="Verdana"/>
                <a:cs typeface="Verdana"/>
                <a:sym typeface="Verdana"/>
              </a:defRPr>
            </a:lvl8pPr>
            <a:lvl9pPr marL="0" marR="0" indent="1603492" algn="l" defTabSz="914491" rtl="0" latinLnBrk="0">
              <a:lnSpc>
                <a:spcPct val="100000"/>
              </a:lnSpc>
              <a:spcBef>
                <a:spcPts val="0"/>
              </a:spcBef>
              <a:spcAft>
                <a:spcPts val="0"/>
              </a:spcAft>
              <a:buClrTx/>
              <a:buSzTx/>
              <a:buFontTx/>
              <a:buNone/>
              <a:tabLst/>
              <a:defRPr sz="3900" b="1" i="0" u="none" strike="noStrike" cap="none" spc="0" baseline="0">
                <a:ln>
                  <a:noFill/>
                </a:ln>
                <a:solidFill>
                  <a:srgbClr val="25A2E3"/>
                </a:solidFill>
                <a:uFillTx/>
                <a:latin typeface="Verdana"/>
                <a:ea typeface="Verdana"/>
                <a:cs typeface="Verdana"/>
                <a:sym typeface="Verdana"/>
              </a:defRPr>
            </a:lvl9pPr>
          </a:lstStyle>
          <a:p>
            <a:pPr defTabSz="1042988">
              <a:spcBef>
                <a:spcPct val="0"/>
              </a:spcBef>
              <a:spcAft>
                <a:spcPts val="600"/>
              </a:spcAft>
            </a:pPr>
            <a:r>
              <a:rPr lang="en-US" sz="2800" b="1" cap="none" baseline="0">
                <a:solidFill>
                  <a:schemeClr val="accent1"/>
                </a:solidFill>
                <a:latin typeface="Roboto Black" panose="02000000000000000000" pitchFamily="2" charset="0"/>
                <a:ea typeface="Roboto Black" panose="02000000000000000000" pitchFamily="2" charset="0"/>
                <a:cs typeface="Roboto Black" panose="02000000000000000000" pitchFamily="2" charset="0"/>
              </a:rPr>
              <a:t>Sendai Framework for Disaster Risk Reduction 2015-2030</a:t>
            </a:r>
          </a:p>
        </p:txBody>
      </p:sp>
      <p:pic>
        <p:nvPicPr>
          <p:cNvPr id="3" name="Picture 2" descr="http://www.preventionweb.net/english/images/thumb-sendai-framework.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3635" y="1188243"/>
            <a:ext cx="3172212" cy="5622802"/>
          </a:xfrm>
          <a:prstGeom prst="rect">
            <a:avLst/>
          </a:prstGeom>
          <a:solidFill>
            <a:srgbClr val="FFFFFF"/>
          </a:solidFill>
        </p:spPr>
      </p:pic>
      <p:sp>
        <p:nvSpPr>
          <p:cNvPr id="2" name="Espace réservé du contenu 4"/>
          <p:cNvSpPr>
            <a:spLocks noGrp="1"/>
          </p:cNvSpPr>
          <p:nvPr>
            <p:ph sz="half" idx="2"/>
          </p:nvPr>
        </p:nvSpPr>
        <p:spPr>
          <a:xfrm>
            <a:off x="3953790" y="1887388"/>
            <a:ext cx="3157448" cy="4923657"/>
          </a:xfrm>
        </p:spPr>
        <p:txBody>
          <a:bodyPr vert="horz" wrap="square" lIns="0" tIns="52153" rIns="104306" bIns="52153" numCol="1" rtlCol="0" anchor="t" anchorCtr="0" compatLnSpc="1">
            <a:prstTxWarp prst="textNoShape">
              <a:avLst/>
            </a:prstTxWarp>
            <a:normAutofit fontScale="92500" lnSpcReduction="10000"/>
          </a:bodyPr>
          <a:lstStyle/>
          <a:p>
            <a:pPr marL="0" indent="0">
              <a:lnSpc>
                <a:spcPct val="140000"/>
              </a:lnSpc>
              <a:buNone/>
            </a:pPr>
            <a:r>
              <a:rPr lang="fr-CH" sz="1400" dirty="0">
                <a:solidFill>
                  <a:schemeClr val="bg1">
                    <a:lumMod val="75000"/>
                  </a:schemeClr>
                </a:solidFill>
                <a:ea typeface="Verdana" panose="020B0604030504040204" pitchFamily="34" charset="0"/>
                <a:cs typeface="Verdana" panose="020B0604030504040204" pitchFamily="34" charset="0"/>
              </a:rPr>
              <a:t>Calls for </a:t>
            </a:r>
            <a:r>
              <a:rPr lang="fr-CH" sz="1400" dirty="0" err="1">
                <a:solidFill>
                  <a:schemeClr val="bg1">
                    <a:lumMod val="75000"/>
                  </a:schemeClr>
                </a:solidFill>
                <a:ea typeface="Verdana" panose="020B0604030504040204" pitchFamily="34" charset="0"/>
                <a:cs typeface="Verdana" panose="020B0604030504040204" pitchFamily="34" charset="0"/>
              </a:rPr>
              <a:t>strong</a:t>
            </a:r>
            <a:r>
              <a:rPr lang="fr-CH" sz="1400" dirty="0">
                <a:solidFill>
                  <a:schemeClr val="bg1">
                    <a:lumMod val="75000"/>
                  </a:schemeClr>
                </a:solidFill>
                <a:ea typeface="Verdana" panose="020B0604030504040204" pitchFamily="34" charset="0"/>
                <a:cs typeface="Verdana" panose="020B0604030504040204" pitchFamily="34" charset="0"/>
              </a:rPr>
              <a:t> </a:t>
            </a:r>
            <a:r>
              <a:rPr lang="fr-CH" sz="1400" dirty="0" err="1">
                <a:solidFill>
                  <a:schemeClr val="bg1">
                    <a:lumMod val="75000"/>
                  </a:schemeClr>
                </a:solidFill>
                <a:ea typeface="Verdana" panose="020B0604030504040204" pitchFamily="34" charset="0"/>
                <a:cs typeface="Verdana" panose="020B0604030504040204" pitchFamily="34" charset="0"/>
              </a:rPr>
              <a:t>political</a:t>
            </a:r>
            <a:r>
              <a:rPr lang="fr-CH" sz="1400" dirty="0">
                <a:solidFill>
                  <a:schemeClr val="bg1">
                    <a:lumMod val="75000"/>
                  </a:schemeClr>
                </a:solidFill>
                <a:ea typeface="Verdana" panose="020B0604030504040204" pitchFamily="34" charset="0"/>
                <a:cs typeface="Verdana" panose="020B0604030504040204" pitchFamily="34" charset="0"/>
              </a:rPr>
              <a:t> leadership, </a:t>
            </a:r>
            <a:r>
              <a:rPr lang="fr-CH" sz="1400" dirty="0" err="1">
                <a:solidFill>
                  <a:schemeClr val="bg1">
                    <a:lumMod val="75000"/>
                  </a:schemeClr>
                </a:solidFill>
                <a:ea typeface="Verdana" panose="020B0604030504040204" pitchFamily="34" charset="0"/>
                <a:cs typeface="Verdana" panose="020B0604030504040204" pitchFamily="34" charset="0"/>
              </a:rPr>
              <a:t>commitment</a:t>
            </a:r>
            <a:r>
              <a:rPr lang="fr-CH" sz="1400" dirty="0">
                <a:solidFill>
                  <a:schemeClr val="bg1">
                    <a:lumMod val="75000"/>
                  </a:schemeClr>
                </a:solidFill>
                <a:ea typeface="Verdana" panose="020B0604030504040204" pitchFamily="34" charset="0"/>
                <a:cs typeface="Verdana" panose="020B0604030504040204" pitchFamily="34" charset="0"/>
              </a:rPr>
              <a:t>, and </a:t>
            </a:r>
            <a:r>
              <a:rPr lang="fr-CH" sz="1400" dirty="0" err="1">
                <a:solidFill>
                  <a:schemeClr val="bg1">
                    <a:lumMod val="75000"/>
                  </a:schemeClr>
                </a:solidFill>
                <a:ea typeface="Verdana" panose="020B0604030504040204" pitchFamily="34" charset="0"/>
                <a:cs typeface="Verdana" panose="020B0604030504040204" pitchFamily="34" charset="0"/>
              </a:rPr>
              <a:t>involvement</a:t>
            </a:r>
            <a:r>
              <a:rPr lang="fr-CH" sz="1400" dirty="0">
                <a:solidFill>
                  <a:schemeClr val="bg1">
                    <a:lumMod val="75000"/>
                  </a:schemeClr>
                </a:solidFill>
                <a:ea typeface="Verdana" panose="020B0604030504040204" pitchFamily="34" charset="0"/>
                <a:cs typeface="Verdana" panose="020B0604030504040204" pitchFamily="34" charset="0"/>
              </a:rPr>
              <a:t> of all </a:t>
            </a:r>
            <a:r>
              <a:rPr lang="fr-CH" sz="1400" dirty="0" err="1">
                <a:solidFill>
                  <a:schemeClr val="bg1">
                    <a:lumMod val="75000"/>
                  </a:schemeClr>
                </a:solidFill>
                <a:ea typeface="Verdana" panose="020B0604030504040204" pitchFamily="34" charset="0"/>
                <a:cs typeface="Verdana" panose="020B0604030504040204" pitchFamily="34" charset="0"/>
              </a:rPr>
              <a:t>stakeholders</a:t>
            </a:r>
            <a:r>
              <a:rPr lang="fr-CH" sz="1400" dirty="0">
                <a:solidFill>
                  <a:schemeClr val="bg1">
                    <a:lumMod val="75000"/>
                  </a:schemeClr>
                </a:solidFill>
                <a:ea typeface="Verdana" panose="020B0604030504040204" pitchFamily="34" charset="0"/>
                <a:cs typeface="Verdana" panose="020B0604030504040204" pitchFamily="34" charset="0"/>
              </a:rPr>
              <a:t> at all </a:t>
            </a:r>
            <a:r>
              <a:rPr lang="fr-CH" sz="1400" dirty="0" err="1">
                <a:solidFill>
                  <a:schemeClr val="bg1">
                    <a:lumMod val="75000"/>
                  </a:schemeClr>
                </a:solidFill>
                <a:ea typeface="Verdana" panose="020B0604030504040204" pitchFamily="34" charset="0"/>
                <a:cs typeface="Verdana" panose="020B0604030504040204" pitchFamily="34" charset="0"/>
              </a:rPr>
              <a:t>levels</a:t>
            </a:r>
            <a:r>
              <a:rPr lang="fr-CH" sz="1400" dirty="0">
                <a:solidFill>
                  <a:schemeClr val="bg1">
                    <a:lumMod val="75000"/>
                  </a:schemeClr>
                </a:solidFill>
                <a:ea typeface="Verdana" panose="020B0604030504040204" pitchFamily="34" charset="0"/>
                <a:cs typeface="Verdana" panose="020B0604030504040204" pitchFamily="34" charset="0"/>
              </a:rPr>
              <a:t> </a:t>
            </a:r>
            <a:r>
              <a:rPr lang="fr-CH" sz="1400" dirty="0" err="1">
                <a:solidFill>
                  <a:schemeClr val="bg1">
                    <a:lumMod val="75000"/>
                  </a:schemeClr>
                </a:solidFill>
                <a:ea typeface="Verdana" panose="020B0604030504040204" pitchFamily="34" charset="0"/>
                <a:cs typeface="Verdana" panose="020B0604030504040204" pitchFamily="34" charset="0"/>
              </a:rPr>
              <a:t>from</a:t>
            </a:r>
            <a:r>
              <a:rPr lang="fr-CH" sz="1400" dirty="0">
                <a:solidFill>
                  <a:schemeClr val="bg1">
                    <a:lumMod val="75000"/>
                  </a:schemeClr>
                </a:solidFill>
                <a:ea typeface="Verdana" panose="020B0604030504040204" pitchFamily="34" charset="0"/>
                <a:cs typeface="Verdana" panose="020B0604030504040204" pitchFamily="34" charset="0"/>
              </a:rPr>
              <a:t> local to national and international to </a:t>
            </a:r>
            <a:r>
              <a:rPr lang="fr-CH" sz="1400" dirty="0" err="1">
                <a:solidFill>
                  <a:schemeClr val="bg1">
                    <a:lumMod val="75000"/>
                  </a:schemeClr>
                </a:solidFill>
                <a:ea typeface="Verdana" panose="020B0604030504040204" pitchFamily="34" charset="0"/>
                <a:cs typeface="Verdana" panose="020B0604030504040204" pitchFamily="34" charset="0"/>
              </a:rPr>
              <a:t>pursue</a:t>
            </a:r>
            <a:r>
              <a:rPr lang="fr-CH" sz="1400" dirty="0">
                <a:solidFill>
                  <a:schemeClr val="bg1">
                    <a:lumMod val="75000"/>
                  </a:schemeClr>
                </a:solidFill>
                <a:ea typeface="Verdana" panose="020B0604030504040204" pitchFamily="34" charset="0"/>
                <a:cs typeface="Verdana" panose="020B0604030504040204" pitchFamily="34" charset="0"/>
              </a:rPr>
              <a:t> a goal to </a:t>
            </a:r>
            <a:r>
              <a:rPr lang="fr-CH" sz="1600" b="1" dirty="0" err="1">
                <a:solidFill>
                  <a:schemeClr val="bg2">
                    <a:lumMod val="10000"/>
                  </a:schemeClr>
                </a:solidFill>
                <a:ea typeface="Verdana" panose="020B0604030504040204" pitchFamily="34" charset="0"/>
                <a:cs typeface="Verdana" panose="020B0604030504040204" pitchFamily="34" charset="0"/>
              </a:rPr>
              <a:t>prevent</a:t>
            </a:r>
            <a:r>
              <a:rPr lang="fr-CH" sz="1600" b="1" dirty="0">
                <a:solidFill>
                  <a:schemeClr val="bg2">
                    <a:lumMod val="10000"/>
                  </a:schemeClr>
                </a:solidFill>
                <a:ea typeface="Verdana" panose="020B0604030504040204" pitchFamily="34" charset="0"/>
                <a:cs typeface="Verdana" panose="020B0604030504040204" pitchFamily="34" charset="0"/>
              </a:rPr>
              <a:t> new</a:t>
            </a:r>
            <a:r>
              <a:rPr lang="fr-CH" sz="1600" dirty="0">
                <a:solidFill>
                  <a:schemeClr val="bg2">
                    <a:lumMod val="10000"/>
                  </a:schemeClr>
                </a:solidFill>
                <a:ea typeface="Verdana" panose="020B0604030504040204" pitchFamily="34" charset="0"/>
                <a:cs typeface="Verdana" panose="020B0604030504040204" pitchFamily="34" charset="0"/>
              </a:rPr>
              <a:t> </a:t>
            </a:r>
            <a:r>
              <a:rPr lang="fr-CH" sz="1400" dirty="0">
                <a:solidFill>
                  <a:srgbClr val="002060"/>
                </a:solidFill>
                <a:ea typeface="Verdana" panose="020B0604030504040204" pitchFamily="34" charset="0"/>
                <a:cs typeface="Verdana" panose="020B0604030504040204" pitchFamily="34" charset="0"/>
              </a:rPr>
              <a:t>and </a:t>
            </a:r>
            <a:r>
              <a:rPr lang="fr-CH" sz="1600" b="1" dirty="0" err="1">
                <a:solidFill>
                  <a:schemeClr val="bg2">
                    <a:lumMod val="10000"/>
                  </a:schemeClr>
                </a:solidFill>
                <a:ea typeface="Verdana" panose="020B0604030504040204" pitchFamily="34" charset="0"/>
                <a:cs typeface="Verdana" panose="020B0604030504040204" pitchFamily="34" charset="0"/>
              </a:rPr>
              <a:t>reduce</a:t>
            </a:r>
            <a:r>
              <a:rPr lang="fr-CH" sz="1600" b="1" dirty="0">
                <a:solidFill>
                  <a:schemeClr val="bg2">
                    <a:lumMod val="10000"/>
                  </a:schemeClr>
                </a:solidFill>
                <a:ea typeface="Verdana" panose="020B0604030504040204" pitchFamily="34" charset="0"/>
                <a:cs typeface="Verdana" panose="020B0604030504040204" pitchFamily="34" charset="0"/>
              </a:rPr>
              <a:t> </a:t>
            </a:r>
            <a:r>
              <a:rPr lang="fr-CH" sz="1600" b="1" dirty="0" err="1">
                <a:solidFill>
                  <a:schemeClr val="bg2">
                    <a:lumMod val="10000"/>
                  </a:schemeClr>
                </a:solidFill>
                <a:ea typeface="Verdana" panose="020B0604030504040204" pitchFamily="34" charset="0"/>
                <a:cs typeface="Verdana" panose="020B0604030504040204" pitchFamily="34" charset="0"/>
              </a:rPr>
              <a:t>existing</a:t>
            </a:r>
            <a:r>
              <a:rPr lang="fr-CH" sz="1600" b="1" dirty="0">
                <a:solidFill>
                  <a:schemeClr val="bg2">
                    <a:lumMod val="10000"/>
                  </a:schemeClr>
                </a:solidFill>
                <a:ea typeface="Verdana" panose="020B0604030504040204" pitchFamily="34" charset="0"/>
                <a:cs typeface="Verdana" panose="020B0604030504040204" pitchFamily="34" charset="0"/>
              </a:rPr>
              <a:t> </a:t>
            </a:r>
            <a:r>
              <a:rPr lang="fr-CH" sz="1400" dirty="0" err="1">
                <a:solidFill>
                  <a:schemeClr val="bg1">
                    <a:lumMod val="75000"/>
                  </a:schemeClr>
                </a:solidFill>
                <a:ea typeface="Verdana" panose="020B0604030504040204" pitchFamily="34" charset="0"/>
                <a:cs typeface="Verdana" panose="020B0604030504040204" pitchFamily="34" charset="0"/>
              </a:rPr>
              <a:t>disaster</a:t>
            </a:r>
            <a:r>
              <a:rPr lang="fr-CH" sz="1400" dirty="0">
                <a:solidFill>
                  <a:schemeClr val="bg1">
                    <a:lumMod val="75000"/>
                  </a:schemeClr>
                </a:solidFill>
                <a:ea typeface="Verdana" panose="020B0604030504040204" pitchFamily="34" charset="0"/>
                <a:cs typeface="Verdana" panose="020B0604030504040204" pitchFamily="34" charset="0"/>
              </a:rPr>
              <a:t> </a:t>
            </a:r>
            <a:r>
              <a:rPr lang="fr-CH" sz="1400" dirty="0" err="1">
                <a:solidFill>
                  <a:schemeClr val="bg1">
                    <a:lumMod val="75000"/>
                  </a:schemeClr>
                </a:solidFill>
                <a:ea typeface="Verdana" panose="020B0604030504040204" pitchFamily="34" charset="0"/>
                <a:cs typeface="Verdana" panose="020B0604030504040204" pitchFamily="34" charset="0"/>
              </a:rPr>
              <a:t>risk</a:t>
            </a:r>
            <a:r>
              <a:rPr lang="fr-CH" sz="1400" dirty="0">
                <a:solidFill>
                  <a:schemeClr val="bg1">
                    <a:lumMod val="75000"/>
                  </a:schemeClr>
                </a:solidFill>
                <a:ea typeface="Verdana" panose="020B0604030504040204" pitchFamily="34" charset="0"/>
                <a:cs typeface="Verdana" panose="020B0604030504040204" pitchFamily="34" charset="0"/>
              </a:rPr>
              <a:t> </a:t>
            </a:r>
            <a:r>
              <a:rPr lang="fr-CH" sz="1400" dirty="0" err="1">
                <a:solidFill>
                  <a:schemeClr val="bg1">
                    <a:lumMod val="75000"/>
                  </a:schemeClr>
                </a:solidFill>
                <a:ea typeface="Verdana" panose="020B0604030504040204" pitchFamily="34" charset="0"/>
                <a:cs typeface="Verdana" panose="020B0604030504040204" pitchFamily="34" charset="0"/>
              </a:rPr>
              <a:t>through</a:t>
            </a:r>
            <a:r>
              <a:rPr lang="fr-CH" sz="1400" dirty="0">
                <a:solidFill>
                  <a:schemeClr val="bg1">
                    <a:lumMod val="75000"/>
                  </a:schemeClr>
                </a:solidFill>
                <a:ea typeface="Verdana" panose="020B0604030504040204" pitchFamily="34" charset="0"/>
                <a:cs typeface="Verdana" panose="020B0604030504040204" pitchFamily="34" charset="0"/>
              </a:rPr>
              <a:t> the </a:t>
            </a:r>
            <a:r>
              <a:rPr lang="fr-CH" sz="1400" dirty="0" err="1">
                <a:solidFill>
                  <a:schemeClr val="bg1">
                    <a:lumMod val="75000"/>
                  </a:schemeClr>
                </a:solidFill>
                <a:ea typeface="Verdana" panose="020B0604030504040204" pitchFamily="34" charset="0"/>
                <a:cs typeface="Verdana" panose="020B0604030504040204" pitchFamily="34" charset="0"/>
              </a:rPr>
              <a:t>implementation</a:t>
            </a:r>
            <a:r>
              <a:rPr lang="fr-CH" sz="1400" dirty="0">
                <a:solidFill>
                  <a:schemeClr val="bg1">
                    <a:lumMod val="75000"/>
                  </a:schemeClr>
                </a:solidFill>
                <a:ea typeface="Verdana" panose="020B0604030504040204" pitchFamily="34" charset="0"/>
                <a:cs typeface="Verdana" panose="020B0604030504040204" pitchFamily="34" charset="0"/>
              </a:rPr>
              <a:t> of </a:t>
            </a:r>
            <a:r>
              <a:rPr lang="fr-CH" sz="1600" b="1" dirty="0" err="1">
                <a:solidFill>
                  <a:schemeClr val="bg2">
                    <a:lumMod val="10000"/>
                  </a:schemeClr>
                </a:solidFill>
                <a:ea typeface="Verdana" panose="020B0604030504040204" pitchFamily="34" charset="0"/>
                <a:cs typeface="Verdana" panose="020B0604030504040204" pitchFamily="34" charset="0"/>
              </a:rPr>
              <a:t>integrated</a:t>
            </a:r>
            <a:r>
              <a:rPr lang="fr-CH" sz="1600" b="1" dirty="0">
                <a:solidFill>
                  <a:schemeClr val="bg2">
                    <a:lumMod val="10000"/>
                  </a:schemeClr>
                </a:solidFill>
                <a:ea typeface="Verdana" panose="020B0604030504040204" pitchFamily="34" charset="0"/>
                <a:cs typeface="Verdana" panose="020B0604030504040204" pitchFamily="34" charset="0"/>
              </a:rPr>
              <a:t> and inclusive</a:t>
            </a:r>
            <a:r>
              <a:rPr lang="fr-CH" sz="1600" b="1" dirty="0">
                <a:solidFill>
                  <a:srgbClr val="002060"/>
                </a:solidFill>
                <a:ea typeface="Verdana" panose="020B0604030504040204" pitchFamily="34" charset="0"/>
                <a:cs typeface="Verdana" panose="020B0604030504040204" pitchFamily="34" charset="0"/>
              </a:rPr>
              <a:t> </a:t>
            </a:r>
            <a:r>
              <a:rPr lang="fr-CH" sz="1400" dirty="0" err="1">
                <a:solidFill>
                  <a:schemeClr val="bg1">
                    <a:lumMod val="75000"/>
                  </a:schemeClr>
                </a:solidFill>
                <a:ea typeface="Verdana" panose="020B0604030504040204" pitchFamily="34" charset="0"/>
                <a:cs typeface="Verdana" panose="020B0604030504040204" pitchFamily="34" charset="0"/>
              </a:rPr>
              <a:t>economic</a:t>
            </a:r>
            <a:r>
              <a:rPr lang="fr-CH" sz="1400" dirty="0">
                <a:solidFill>
                  <a:schemeClr val="bg1">
                    <a:lumMod val="75000"/>
                  </a:schemeClr>
                </a:solidFill>
                <a:ea typeface="Verdana" panose="020B0604030504040204" pitchFamily="34" charset="0"/>
                <a:cs typeface="Verdana" panose="020B0604030504040204" pitchFamily="34" charset="0"/>
              </a:rPr>
              <a:t>, structural, </a:t>
            </a:r>
            <a:r>
              <a:rPr lang="fr-CH" sz="1400" dirty="0" err="1">
                <a:solidFill>
                  <a:schemeClr val="bg1">
                    <a:lumMod val="75000"/>
                  </a:schemeClr>
                </a:solidFill>
                <a:ea typeface="Verdana" panose="020B0604030504040204" pitchFamily="34" charset="0"/>
                <a:cs typeface="Verdana" panose="020B0604030504040204" pitchFamily="34" charset="0"/>
              </a:rPr>
              <a:t>legal</a:t>
            </a:r>
            <a:r>
              <a:rPr lang="fr-CH" sz="1400" dirty="0">
                <a:solidFill>
                  <a:schemeClr val="bg1">
                    <a:lumMod val="75000"/>
                  </a:schemeClr>
                </a:solidFill>
                <a:ea typeface="Verdana" panose="020B0604030504040204" pitchFamily="34" charset="0"/>
                <a:cs typeface="Verdana" panose="020B0604030504040204" pitchFamily="34" charset="0"/>
              </a:rPr>
              <a:t>, social, </a:t>
            </a:r>
            <a:r>
              <a:rPr lang="fr-CH" sz="1400" dirty="0" err="1">
                <a:solidFill>
                  <a:schemeClr val="bg1">
                    <a:lumMod val="75000"/>
                  </a:schemeClr>
                </a:solidFill>
                <a:ea typeface="Verdana" panose="020B0604030504040204" pitchFamily="34" charset="0"/>
                <a:cs typeface="Verdana" panose="020B0604030504040204" pitchFamily="34" charset="0"/>
              </a:rPr>
              <a:t>health</a:t>
            </a:r>
            <a:r>
              <a:rPr lang="fr-CH" sz="1400" dirty="0">
                <a:solidFill>
                  <a:schemeClr val="bg1">
                    <a:lumMod val="75000"/>
                  </a:schemeClr>
                </a:solidFill>
                <a:ea typeface="Verdana" panose="020B0604030504040204" pitchFamily="34" charset="0"/>
                <a:cs typeface="Verdana" panose="020B0604030504040204" pitchFamily="34" charset="0"/>
              </a:rPr>
              <a:t>, cultural, </a:t>
            </a:r>
            <a:r>
              <a:rPr lang="fr-CH" sz="1400" dirty="0" err="1">
                <a:solidFill>
                  <a:schemeClr val="bg1">
                    <a:lumMod val="75000"/>
                  </a:schemeClr>
                </a:solidFill>
                <a:ea typeface="Verdana" panose="020B0604030504040204" pitchFamily="34" charset="0"/>
                <a:cs typeface="Verdana" panose="020B0604030504040204" pitchFamily="34" charset="0"/>
              </a:rPr>
              <a:t>educational</a:t>
            </a:r>
            <a:r>
              <a:rPr lang="fr-CH" sz="1400" dirty="0">
                <a:solidFill>
                  <a:schemeClr val="bg1">
                    <a:lumMod val="75000"/>
                  </a:schemeClr>
                </a:solidFill>
                <a:ea typeface="Verdana" panose="020B0604030504040204" pitchFamily="34" charset="0"/>
                <a:cs typeface="Verdana" panose="020B0604030504040204" pitchFamily="34" charset="0"/>
              </a:rPr>
              <a:t>, </a:t>
            </a:r>
            <a:r>
              <a:rPr lang="fr-CH" sz="1400" dirty="0" err="1">
                <a:solidFill>
                  <a:schemeClr val="bg1">
                    <a:lumMod val="75000"/>
                  </a:schemeClr>
                </a:solidFill>
                <a:ea typeface="Verdana" panose="020B0604030504040204" pitchFamily="34" charset="0"/>
                <a:cs typeface="Verdana" panose="020B0604030504040204" pitchFamily="34" charset="0"/>
              </a:rPr>
              <a:t>environmental</a:t>
            </a:r>
            <a:r>
              <a:rPr lang="fr-CH" sz="1400" dirty="0">
                <a:solidFill>
                  <a:schemeClr val="bg1">
                    <a:lumMod val="75000"/>
                  </a:schemeClr>
                </a:solidFill>
                <a:ea typeface="Verdana" panose="020B0604030504040204" pitchFamily="34" charset="0"/>
                <a:cs typeface="Verdana" panose="020B0604030504040204" pitchFamily="34" charset="0"/>
              </a:rPr>
              <a:t>, </a:t>
            </a:r>
            <a:r>
              <a:rPr lang="fr-CH" sz="1400" dirty="0" err="1">
                <a:solidFill>
                  <a:schemeClr val="bg1">
                    <a:lumMod val="75000"/>
                  </a:schemeClr>
                </a:solidFill>
                <a:ea typeface="Verdana" panose="020B0604030504040204" pitchFamily="34" charset="0"/>
                <a:cs typeface="Verdana" panose="020B0604030504040204" pitchFamily="34" charset="0"/>
              </a:rPr>
              <a:t>technological</a:t>
            </a:r>
            <a:r>
              <a:rPr lang="fr-CH" sz="1400" dirty="0">
                <a:solidFill>
                  <a:schemeClr val="bg1">
                    <a:lumMod val="75000"/>
                  </a:schemeClr>
                </a:solidFill>
                <a:ea typeface="Verdana" panose="020B0604030504040204" pitchFamily="34" charset="0"/>
                <a:cs typeface="Verdana" panose="020B0604030504040204" pitchFamily="34" charset="0"/>
              </a:rPr>
              <a:t>, </a:t>
            </a:r>
            <a:r>
              <a:rPr lang="fr-CH" sz="1400" dirty="0" err="1">
                <a:solidFill>
                  <a:schemeClr val="bg1">
                    <a:lumMod val="75000"/>
                  </a:schemeClr>
                </a:solidFill>
                <a:ea typeface="Verdana" panose="020B0604030504040204" pitchFamily="34" charset="0"/>
                <a:cs typeface="Verdana" panose="020B0604030504040204" pitchFamily="34" charset="0"/>
              </a:rPr>
              <a:t>political</a:t>
            </a:r>
            <a:r>
              <a:rPr lang="fr-CH" sz="1400" dirty="0">
                <a:solidFill>
                  <a:schemeClr val="bg1">
                    <a:lumMod val="75000"/>
                  </a:schemeClr>
                </a:solidFill>
                <a:ea typeface="Verdana" panose="020B0604030504040204" pitchFamily="34" charset="0"/>
                <a:cs typeface="Verdana" panose="020B0604030504040204" pitchFamily="34" charset="0"/>
              </a:rPr>
              <a:t> and </a:t>
            </a:r>
            <a:r>
              <a:rPr lang="fr-CH" sz="1400" dirty="0" err="1">
                <a:solidFill>
                  <a:schemeClr val="bg1">
                    <a:lumMod val="75000"/>
                  </a:schemeClr>
                </a:solidFill>
                <a:ea typeface="Verdana" panose="020B0604030504040204" pitchFamily="34" charset="0"/>
                <a:cs typeface="Verdana" panose="020B0604030504040204" pitchFamily="34" charset="0"/>
              </a:rPr>
              <a:t>institutional</a:t>
            </a:r>
            <a:r>
              <a:rPr lang="fr-CH" sz="1400" dirty="0">
                <a:solidFill>
                  <a:schemeClr val="bg1">
                    <a:lumMod val="75000"/>
                  </a:schemeClr>
                </a:solidFill>
                <a:ea typeface="Verdana" panose="020B0604030504040204" pitchFamily="34" charset="0"/>
                <a:cs typeface="Verdana" panose="020B0604030504040204" pitchFamily="34" charset="0"/>
              </a:rPr>
              <a:t> </a:t>
            </a:r>
            <a:r>
              <a:rPr lang="fr-CH" sz="1400" dirty="0" err="1">
                <a:solidFill>
                  <a:schemeClr val="bg1">
                    <a:lumMod val="75000"/>
                  </a:schemeClr>
                </a:solidFill>
                <a:ea typeface="Verdana" panose="020B0604030504040204" pitchFamily="34" charset="0"/>
                <a:cs typeface="Verdana" panose="020B0604030504040204" pitchFamily="34" charset="0"/>
              </a:rPr>
              <a:t>measures</a:t>
            </a:r>
            <a:r>
              <a:rPr lang="fr-CH" sz="1400" dirty="0">
                <a:solidFill>
                  <a:schemeClr val="bg1">
                    <a:lumMod val="75000"/>
                  </a:schemeClr>
                </a:solidFill>
                <a:ea typeface="Verdana" panose="020B0604030504040204" pitchFamily="34" charset="0"/>
                <a:cs typeface="Verdana" panose="020B0604030504040204" pitchFamily="34" charset="0"/>
              </a:rPr>
              <a:t> </a:t>
            </a:r>
            <a:r>
              <a:rPr lang="fr-CH" sz="1400" dirty="0" err="1">
                <a:solidFill>
                  <a:schemeClr val="bg1">
                    <a:lumMod val="75000"/>
                  </a:schemeClr>
                </a:solidFill>
                <a:ea typeface="Verdana" panose="020B0604030504040204" pitchFamily="34" charset="0"/>
                <a:cs typeface="Verdana" panose="020B0604030504040204" pitchFamily="34" charset="0"/>
              </a:rPr>
              <a:t>that</a:t>
            </a:r>
            <a:r>
              <a:rPr lang="fr-CH" sz="1400" dirty="0">
                <a:solidFill>
                  <a:srgbClr val="002060"/>
                </a:solidFill>
                <a:ea typeface="Verdana" panose="020B0604030504040204" pitchFamily="34" charset="0"/>
                <a:cs typeface="Verdana" panose="020B0604030504040204" pitchFamily="34" charset="0"/>
              </a:rPr>
              <a:t> </a:t>
            </a:r>
            <a:r>
              <a:rPr lang="fr-CH" sz="1600" b="1" dirty="0" err="1">
                <a:solidFill>
                  <a:schemeClr val="bg2">
                    <a:lumMod val="10000"/>
                  </a:schemeClr>
                </a:solidFill>
                <a:ea typeface="Verdana" panose="020B0604030504040204" pitchFamily="34" charset="0"/>
                <a:cs typeface="Verdana" panose="020B0604030504040204" pitchFamily="34" charset="0"/>
              </a:rPr>
              <a:t>prevent</a:t>
            </a:r>
            <a:r>
              <a:rPr lang="fr-CH" sz="1600" b="1" dirty="0">
                <a:solidFill>
                  <a:schemeClr val="bg2">
                    <a:lumMod val="10000"/>
                  </a:schemeClr>
                </a:solidFill>
                <a:ea typeface="Verdana" panose="020B0604030504040204" pitchFamily="34" charset="0"/>
                <a:cs typeface="Verdana" panose="020B0604030504040204" pitchFamily="34" charset="0"/>
              </a:rPr>
              <a:t> and </a:t>
            </a:r>
            <a:r>
              <a:rPr lang="fr-CH" sz="1600" b="1" dirty="0" err="1">
                <a:solidFill>
                  <a:schemeClr val="bg2">
                    <a:lumMod val="10000"/>
                  </a:schemeClr>
                </a:solidFill>
                <a:ea typeface="Verdana" panose="020B0604030504040204" pitchFamily="34" charset="0"/>
                <a:cs typeface="Verdana" panose="020B0604030504040204" pitchFamily="34" charset="0"/>
              </a:rPr>
              <a:t>reduce</a:t>
            </a:r>
            <a:r>
              <a:rPr lang="fr-CH" sz="1600" b="1" dirty="0">
                <a:solidFill>
                  <a:schemeClr val="bg2">
                    <a:lumMod val="10000"/>
                  </a:schemeClr>
                </a:solidFill>
                <a:ea typeface="Verdana" panose="020B0604030504040204" pitchFamily="34" charset="0"/>
                <a:cs typeface="Verdana" panose="020B0604030504040204" pitchFamily="34" charset="0"/>
              </a:rPr>
              <a:t> </a:t>
            </a:r>
            <a:r>
              <a:rPr lang="fr-CH" sz="1600" b="1" dirty="0" err="1">
                <a:solidFill>
                  <a:schemeClr val="bg2">
                    <a:lumMod val="10000"/>
                  </a:schemeClr>
                </a:solidFill>
                <a:ea typeface="Verdana" panose="020B0604030504040204" pitchFamily="34" charset="0"/>
                <a:cs typeface="Verdana" panose="020B0604030504040204" pitchFamily="34" charset="0"/>
              </a:rPr>
              <a:t>hazard</a:t>
            </a:r>
            <a:r>
              <a:rPr lang="fr-CH" sz="1600" b="1" dirty="0">
                <a:solidFill>
                  <a:schemeClr val="bg2">
                    <a:lumMod val="10000"/>
                  </a:schemeClr>
                </a:solidFill>
                <a:ea typeface="Verdana" panose="020B0604030504040204" pitchFamily="34" charset="0"/>
                <a:cs typeface="Verdana" panose="020B0604030504040204" pitchFamily="34" charset="0"/>
              </a:rPr>
              <a:t> </a:t>
            </a:r>
            <a:r>
              <a:rPr lang="fr-CH" sz="1600" b="1" dirty="0" err="1">
                <a:solidFill>
                  <a:schemeClr val="bg2">
                    <a:lumMod val="10000"/>
                  </a:schemeClr>
                </a:solidFill>
                <a:ea typeface="Verdana" panose="020B0604030504040204" pitchFamily="34" charset="0"/>
                <a:cs typeface="Verdana" panose="020B0604030504040204" pitchFamily="34" charset="0"/>
              </a:rPr>
              <a:t>exposure</a:t>
            </a:r>
            <a:r>
              <a:rPr lang="fr-CH" sz="1600" b="1" dirty="0">
                <a:solidFill>
                  <a:schemeClr val="bg2">
                    <a:lumMod val="10000"/>
                  </a:schemeClr>
                </a:solidFill>
                <a:ea typeface="Verdana" panose="020B0604030504040204" pitchFamily="34" charset="0"/>
                <a:cs typeface="Verdana" panose="020B0604030504040204" pitchFamily="34" charset="0"/>
              </a:rPr>
              <a:t> and </a:t>
            </a:r>
            <a:r>
              <a:rPr lang="fr-CH" sz="1600" b="1" dirty="0" err="1">
                <a:solidFill>
                  <a:schemeClr val="bg2">
                    <a:lumMod val="10000"/>
                  </a:schemeClr>
                </a:solidFill>
                <a:ea typeface="Verdana" panose="020B0604030504040204" pitchFamily="34" charset="0"/>
                <a:cs typeface="Verdana" panose="020B0604030504040204" pitchFamily="34" charset="0"/>
              </a:rPr>
              <a:t>vulnerability</a:t>
            </a:r>
            <a:r>
              <a:rPr lang="fr-CH" sz="1600" b="1" dirty="0">
                <a:solidFill>
                  <a:schemeClr val="bg2">
                    <a:lumMod val="10000"/>
                  </a:schemeClr>
                </a:solidFill>
                <a:ea typeface="Verdana" panose="020B0604030504040204" pitchFamily="34" charset="0"/>
                <a:cs typeface="Verdana" panose="020B0604030504040204" pitchFamily="34" charset="0"/>
              </a:rPr>
              <a:t> to </a:t>
            </a:r>
            <a:r>
              <a:rPr lang="fr-CH" sz="1600" b="1" dirty="0" err="1">
                <a:solidFill>
                  <a:schemeClr val="bg2">
                    <a:lumMod val="10000"/>
                  </a:schemeClr>
                </a:solidFill>
                <a:ea typeface="Verdana" panose="020B0604030504040204" pitchFamily="34" charset="0"/>
                <a:cs typeface="Verdana" panose="020B0604030504040204" pitchFamily="34" charset="0"/>
              </a:rPr>
              <a:t>disaster</a:t>
            </a:r>
            <a:r>
              <a:rPr lang="fr-CH" sz="1600" b="1" dirty="0">
                <a:solidFill>
                  <a:schemeClr val="bg2">
                    <a:lumMod val="10000"/>
                  </a:schemeClr>
                </a:solidFill>
                <a:ea typeface="Verdana" panose="020B0604030504040204" pitchFamily="34" charset="0"/>
                <a:cs typeface="Verdana" panose="020B0604030504040204" pitchFamily="34" charset="0"/>
              </a:rPr>
              <a:t>, </a:t>
            </a:r>
            <a:r>
              <a:rPr lang="fr-CH" sz="1600" b="1" dirty="0" err="1">
                <a:solidFill>
                  <a:schemeClr val="bg2">
                    <a:lumMod val="10000"/>
                  </a:schemeClr>
                </a:solidFill>
                <a:ea typeface="Verdana" panose="020B0604030504040204" pitchFamily="34" charset="0"/>
                <a:cs typeface="Verdana" panose="020B0604030504040204" pitchFamily="34" charset="0"/>
              </a:rPr>
              <a:t>increase</a:t>
            </a:r>
            <a:r>
              <a:rPr lang="fr-CH" sz="1600" b="1" dirty="0">
                <a:solidFill>
                  <a:schemeClr val="bg2">
                    <a:lumMod val="10000"/>
                  </a:schemeClr>
                </a:solidFill>
                <a:ea typeface="Verdana" panose="020B0604030504040204" pitchFamily="34" charset="0"/>
                <a:cs typeface="Verdana" panose="020B0604030504040204" pitchFamily="34" charset="0"/>
              </a:rPr>
              <a:t> </a:t>
            </a:r>
            <a:r>
              <a:rPr lang="fr-CH" sz="1600" b="1" dirty="0" err="1">
                <a:solidFill>
                  <a:schemeClr val="bg2">
                    <a:lumMod val="10000"/>
                  </a:schemeClr>
                </a:solidFill>
                <a:ea typeface="Verdana" panose="020B0604030504040204" pitchFamily="34" charset="0"/>
                <a:cs typeface="Verdana" panose="020B0604030504040204" pitchFamily="34" charset="0"/>
              </a:rPr>
              <a:t>preparedness</a:t>
            </a:r>
            <a:r>
              <a:rPr lang="fr-CH" sz="1600" b="1" dirty="0">
                <a:solidFill>
                  <a:schemeClr val="bg2">
                    <a:lumMod val="10000"/>
                  </a:schemeClr>
                </a:solidFill>
                <a:ea typeface="Verdana" panose="020B0604030504040204" pitchFamily="34" charset="0"/>
                <a:cs typeface="Verdana" panose="020B0604030504040204" pitchFamily="34" charset="0"/>
              </a:rPr>
              <a:t> for </a:t>
            </a:r>
            <a:r>
              <a:rPr lang="fr-CH" sz="1600" b="1" dirty="0" err="1">
                <a:solidFill>
                  <a:schemeClr val="bg2">
                    <a:lumMod val="10000"/>
                  </a:schemeClr>
                </a:solidFill>
                <a:ea typeface="Verdana" panose="020B0604030504040204" pitchFamily="34" charset="0"/>
                <a:cs typeface="Verdana" panose="020B0604030504040204" pitchFamily="34" charset="0"/>
              </a:rPr>
              <a:t>response</a:t>
            </a:r>
            <a:r>
              <a:rPr lang="fr-CH" sz="1600" b="1" dirty="0">
                <a:solidFill>
                  <a:schemeClr val="bg2">
                    <a:lumMod val="10000"/>
                  </a:schemeClr>
                </a:solidFill>
                <a:ea typeface="Verdana" panose="020B0604030504040204" pitchFamily="34" charset="0"/>
                <a:cs typeface="Verdana" panose="020B0604030504040204" pitchFamily="34" charset="0"/>
              </a:rPr>
              <a:t> and </a:t>
            </a:r>
            <a:r>
              <a:rPr lang="fr-CH" sz="1600" b="1" dirty="0" err="1">
                <a:solidFill>
                  <a:schemeClr val="bg2">
                    <a:lumMod val="10000"/>
                  </a:schemeClr>
                </a:solidFill>
                <a:ea typeface="Verdana" panose="020B0604030504040204" pitchFamily="34" charset="0"/>
                <a:cs typeface="Verdana" panose="020B0604030504040204" pitchFamily="34" charset="0"/>
              </a:rPr>
              <a:t>recovery</a:t>
            </a:r>
            <a:r>
              <a:rPr lang="fr-CH" sz="1600" b="1" dirty="0">
                <a:solidFill>
                  <a:schemeClr val="bg2">
                    <a:lumMod val="10000"/>
                  </a:schemeClr>
                </a:solidFill>
                <a:ea typeface="Verdana" panose="020B0604030504040204" pitchFamily="34" charset="0"/>
                <a:cs typeface="Verdana" panose="020B0604030504040204" pitchFamily="34" charset="0"/>
              </a:rPr>
              <a:t>, and </a:t>
            </a:r>
            <a:r>
              <a:rPr lang="fr-CH" sz="1600" b="1" dirty="0" err="1">
                <a:solidFill>
                  <a:schemeClr val="bg2">
                    <a:lumMod val="10000"/>
                  </a:schemeClr>
                </a:solidFill>
                <a:ea typeface="Verdana" panose="020B0604030504040204" pitchFamily="34" charset="0"/>
                <a:cs typeface="Verdana" panose="020B0604030504040204" pitchFamily="34" charset="0"/>
              </a:rPr>
              <a:t>thus</a:t>
            </a:r>
            <a:r>
              <a:rPr lang="fr-CH" sz="1600" b="1" dirty="0">
                <a:solidFill>
                  <a:schemeClr val="bg2">
                    <a:lumMod val="10000"/>
                  </a:schemeClr>
                </a:solidFill>
                <a:ea typeface="Verdana" panose="020B0604030504040204" pitchFamily="34" charset="0"/>
                <a:cs typeface="Verdana" panose="020B0604030504040204" pitchFamily="34" charset="0"/>
              </a:rPr>
              <a:t> </a:t>
            </a:r>
            <a:r>
              <a:rPr lang="fr-CH" sz="1600" b="1" dirty="0" err="1">
                <a:solidFill>
                  <a:schemeClr val="bg2">
                    <a:lumMod val="10000"/>
                  </a:schemeClr>
                </a:solidFill>
                <a:ea typeface="Verdana" panose="020B0604030504040204" pitchFamily="34" charset="0"/>
                <a:cs typeface="Verdana" panose="020B0604030504040204" pitchFamily="34" charset="0"/>
              </a:rPr>
              <a:t>strengthen</a:t>
            </a:r>
            <a:r>
              <a:rPr lang="fr-CH" sz="1600" b="1" dirty="0">
                <a:solidFill>
                  <a:schemeClr val="bg2">
                    <a:lumMod val="10000"/>
                  </a:schemeClr>
                </a:solidFill>
                <a:ea typeface="Verdana" panose="020B0604030504040204" pitchFamily="34" charset="0"/>
                <a:cs typeface="Verdana" panose="020B0604030504040204" pitchFamily="34" charset="0"/>
              </a:rPr>
              <a:t> </a:t>
            </a:r>
            <a:r>
              <a:rPr lang="fr-CH" sz="1600" b="1" dirty="0" err="1">
                <a:solidFill>
                  <a:schemeClr val="bg2">
                    <a:lumMod val="10000"/>
                  </a:schemeClr>
                </a:solidFill>
                <a:ea typeface="Verdana" panose="020B0604030504040204" pitchFamily="34" charset="0"/>
                <a:cs typeface="Verdana" panose="020B0604030504040204" pitchFamily="34" charset="0"/>
              </a:rPr>
              <a:t>resilience</a:t>
            </a:r>
            <a:r>
              <a:rPr lang="fr-CH" sz="1600" dirty="0">
                <a:solidFill>
                  <a:schemeClr val="bg2">
                    <a:lumMod val="10000"/>
                  </a:schemeClr>
                </a:solidFill>
                <a:ea typeface="Verdana" panose="020B0604030504040204" pitchFamily="34" charset="0"/>
                <a:cs typeface="Verdana" panose="020B0604030504040204" pitchFamily="34" charset="0"/>
              </a:rPr>
              <a:t>. </a:t>
            </a:r>
          </a:p>
          <a:p>
            <a:pPr>
              <a:lnSpc>
                <a:spcPct val="110000"/>
              </a:lnSpc>
            </a:pPr>
            <a:endParaRPr lang="fr-CH" sz="900" dirty="0"/>
          </a:p>
        </p:txBody>
      </p:sp>
      <p:sp>
        <p:nvSpPr>
          <p:cNvPr id="10" name="Content Placeholder 4">
            <a:extLst>
              <a:ext uri="{FF2B5EF4-FFF2-40B4-BE49-F238E27FC236}">
                <a16:creationId xmlns:a16="http://schemas.microsoft.com/office/drawing/2014/main" id="{90FC9733-F809-41D7-9F6A-FE590937DBD7}"/>
              </a:ext>
            </a:extLst>
          </p:cNvPr>
          <p:cNvSpPr>
            <a:spLocks noGrp="1"/>
          </p:cNvSpPr>
          <p:nvPr>
            <p:ph sz="half" idx="10"/>
          </p:nvPr>
        </p:nvSpPr>
        <p:spPr>
          <a:xfrm>
            <a:off x="7266586" y="1887388"/>
            <a:ext cx="3049486" cy="4923657"/>
          </a:xfrm>
        </p:spPr>
        <p:txBody>
          <a:bodyPr/>
          <a:lstStyle/>
          <a:p>
            <a:pPr marL="0" indent="0">
              <a:buNone/>
            </a:pPr>
            <a:r>
              <a:rPr lang="en-US" sz="1600" dirty="0">
                <a:solidFill>
                  <a:schemeClr val="bg1">
                    <a:lumMod val="75000"/>
                  </a:schemeClr>
                </a:solidFill>
                <a:ea typeface="Verdana" panose="020B0604030504040204" pitchFamily="34" charset="0"/>
                <a:cs typeface="Verdana" panose="020B0604030504040204" pitchFamily="34" charset="0"/>
              </a:rPr>
              <a:t>The </a:t>
            </a:r>
            <a:r>
              <a:rPr lang="en-US" sz="1600" b="1" dirty="0">
                <a:solidFill>
                  <a:schemeClr val="bg2">
                    <a:lumMod val="10000"/>
                  </a:schemeClr>
                </a:solidFill>
                <a:ea typeface="Verdana" panose="020B0604030504040204" pitchFamily="34" charset="0"/>
                <a:cs typeface="Verdana" panose="020B0604030504040204" pitchFamily="34" charset="0"/>
              </a:rPr>
              <a:t>substantial reduction of disaster risk and losses </a:t>
            </a:r>
            <a:r>
              <a:rPr lang="en-US" sz="1600" dirty="0">
                <a:solidFill>
                  <a:schemeClr val="bg1">
                    <a:lumMod val="75000"/>
                  </a:schemeClr>
                </a:solidFill>
                <a:ea typeface="Verdana" panose="020B0604030504040204" pitchFamily="34" charset="0"/>
                <a:cs typeface="Verdana" panose="020B0604030504040204" pitchFamily="34" charset="0"/>
              </a:rPr>
              <a:t>in </a:t>
            </a:r>
            <a:r>
              <a:rPr lang="en-US" sz="1600" b="1" dirty="0">
                <a:solidFill>
                  <a:schemeClr val="bg2">
                    <a:lumMod val="10000"/>
                  </a:schemeClr>
                </a:solidFill>
                <a:ea typeface="Verdana" panose="020B0604030504040204" pitchFamily="34" charset="0"/>
                <a:cs typeface="Verdana" panose="020B0604030504040204" pitchFamily="34" charset="0"/>
              </a:rPr>
              <a:t>lives, livelihoods and health and in the economic, physical, social, cultural and environmental assets</a:t>
            </a:r>
            <a:r>
              <a:rPr lang="en-US" sz="1600" dirty="0">
                <a:solidFill>
                  <a:schemeClr val="bg1">
                    <a:lumMod val="75000"/>
                  </a:schemeClr>
                </a:solidFill>
                <a:ea typeface="Verdana" panose="020B0604030504040204" pitchFamily="34" charset="0"/>
                <a:cs typeface="Verdana" panose="020B0604030504040204" pitchFamily="34" charset="0"/>
              </a:rPr>
              <a:t> of persons, businesses, communities and countries.</a:t>
            </a:r>
          </a:p>
          <a:p>
            <a:endParaRPr lang="en-US" dirty="0"/>
          </a:p>
        </p:txBody>
      </p:sp>
      <p:sp>
        <p:nvSpPr>
          <p:cNvPr id="14" name="Text Placeholder 6">
            <a:extLst>
              <a:ext uri="{FF2B5EF4-FFF2-40B4-BE49-F238E27FC236}">
                <a16:creationId xmlns:a16="http://schemas.microsoft.com/office/drawing/2014/main" id="{C44CA745-7D95-48AB-99F0-55FF8652C5F6}"/>
              </a:ext>
            </a:extLst>
          </p:cNvPr>
          <p:cNvSpPr>
            <a:spLocks noGrp="1"/>
          </p:cNvSpPr>
          <p:nvPr>
            <p:ph type="body" sz="quarter" idx="12"/>
          </p:nvPr>
        </p:nvSpPr>
        <p:spPr>
          <a:xfrm>
            <a:off x="3894025" y="1188243"/>
            <a:ext cx="3060700" cy="576263"/>
          </a:xfrm>
        </p:spPr>
        <p:txBody>
          <a:bodyPr/>
          <a:lstStyle/>
          <a:p>
            <a:r>
              <a:rPr lang="en-US" dirty="0"/>
              <a:t>Goal</a:t>
            </a:r>
          </a:p>
        </p:txBody>
      </p:sp>
      <p:sp>
        <p:nvSpPr>
          <p:cNvPr id="16" name="Text Placeholder 7">
            <a:extLst>
              <a:ext uri="{FF2B5EF4-FFF2-40B4-BE49-F238E27FC236}">
                <a16:creationId xmlns:a16="http://schemas.microsoft.com/office/drawing/2014/main" id="{43139C91-C837-42CD-9D92-AC74B9CD983C}"/>
              </a:ext>
            </a:extLst>
          </p:cNvPr>
          <p:cNvSpPr>
            <a:spLocks noGrp="1"/>
          </p:cNvSpPr>
          <p:nvPr>
            <p:ph type="body" sz="quarter" idx="13"/>
          </p:nvPr>
        </p:nvSpPr>
        <p:spPr>
          <a:xfrm>
            <a:off x="7255372" y="1188243"/>
            <a:ext cx="3060700" cy="576263"/>
          </a:xfrm>
        </p:spPr>
        <p:txBody>
          <a:bodyPr/>
          <a:lstStyle/>
          <a:p>
            <a:r>
              <a:rPr lang="en-US" dirty="0"/>
              <a:t>Intended Outcome</a:t>
            </a:r>
          </a:p>
        </p:txBody>
      </p:sp>
    </p:spTree>
    <p:extLst>
      <p:ext uri="{BB962C8B-B14F-4D97-AF65-F5344CB8AC3E}">
        <p14:creationId xmlns:p14="http://schemas.microsoft.com/office/powerpoint/2010/main" val="832505367"/>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940FFB-4F8D-4062-84AD-2E60E52C424B}"/>
              </a:ext>
            </a:extLst>
          </p:cNvPr>
          <p:cNvPicPr>
            <a:picLocks noChangeAspect="1"/>
          </p:cNvPicPr>
          <p:nvPr/>
        </p:nvPicPr>
        <p:blipFill>
          <a:blip r:embed="rId3"/>
          <a:stretch>
            <a:fillRect/>
          </a:stretch>
        </p:blipFill>
        <p:spPr>
          <a:xfrm>
            <a:off x="451612" y="732631"/>
            <a:ext cx="9220200" cy="6762860"/>
          </a:xfrm>
          <a:prstGeom prst="rect">
            <a:avLst/>
          </a:prstGeom>
        </p:spPr>
      </p:pic>
      <p:sp>
        <p:nvSpPr>
          <p:cNvPr id="5" name="Shape 170">
            <a:extLst>
              <a:ext uri="{FF2B5EF4-FFF2-40B4-BE49-F238E27FC236}">
                <a16:creationId xmlns:a16="http://schemas.microsoft.com/office/drawing/2014/main" id="{AABC8540-595D-4162-B5A2-33BED07F6765}"/>
              </a:ext>
            </a:extLst>
          </p:cNvPr>
          <p:cNvSpPr txBox="1">
            <a:spLocks/>
          </p:cNvSpPr>
          <p:nvPr/>
        </p:nvSpPr>
        <p:spPr>
          <a:xfrm>
            <a:off x="-8402" y="263264"/>
            <a:ext cx="10716371" cy="469367"/>
          </a:xfrm>
          <a:prstGeom prst="rect">
            <a:avLst/>
          </a:prstGeom>
        </p:spPr>
        <p:txBody>
          <a:bodyPr lIns="104258" tIns="52128" rIns="104258" bIns="52128">
            <a:normAutofit fontScale="97500" lnSpcReduction="10000"/>
          </a:bodyPr>
          <a:lstStyle>
            <a:lvl1pPr marL="0" marR="0" indent="0" algn="l" defTabSz="914491" rtl="0" latinLnBrk="0">
              <a:lnSpc>
                <a:spcPct val="100000"/>
              </a:lnSpc>
              <a:spcBef>
                <a:spcPts val="0"/>
              </a:spcBef>
              <a:spcAft>
                <a:spcPts val="0"/>
              </a:spcAft>
              <a:buClrTx/>
              <a:buSzTx/>
              <a:buFontTx/>
              <a:buNone/>
              <a:tabLst/>
              <a:defRPr sz="3900" b="1" i="0" u="none" strike="noStrike" cap="none" spc="0" baseline="0">
                <a:ln>
                  <a:noFill/>
                </a:ln>
                <a:solidFill>
                  <a:srgbClr val="25A2E3"/>
                </a:solidFill>
                <a:uFillTx/>
                <a:latin typeface="Verdana"/>
                <a:ea typeface="Verdana"/>
                <a:cs typeface="Verdana"/>
                <a:sym typeface="Verdana"/>
              </a:defRPr>
            </a:lvl1pPr>
            <a:lvl2pPr marL="0" marR="0" indent="0" algn="l" defTabSz="914491" rtl="0" latinLnBrk="0">
              <a:lnSpc>
                <a:spcPct val="100000"/>
              </a:lnSpc>
              <a:spcBef>
                <a:spcPts val="0"/>
              </a:spcBef>
              <a:spcAft>
                <a:spcPts val="0"/>
              </a:spcAft>
              <a:buClrTx/>
              <a:buSzTx/>
              <a:buFontTx/>
              <a:buNone/>
              <a:tabLst/>
              <a:defRPr sz="3900" b="1" i="0" u="none" strike="noStrike" cap="none" spc="0" baseline="0">
                <a:ln>
                  <a:noFill/>
                </a:ln>
                <a:solidFill>
                  <a:srgbClr val="25A2E3"/>
                </a:solidFill>
                <a:uFillTx/>
                <a:latin typeface="Verdana"/>
                <a:ea typeface="Verdana"/>
                <a:cs typeface="Verdana"/>
                <a:sym typeface="Verdana"/>
              </a:defRPr>
            </a:lvl2pPr>
            <a:lvl3pPr marL="0" marR="0" indent="0" algn="l" defTabSz="914491" rtl="0" latinLnBrk="0">
              <a:lnSpc>
                <a:spcPct val="100000"/>
              </a:lnSpc>
              <a:spcBef>
                <a:spcPts val="0"/>
              </a:spcBef>
              <a:spcAft>
                <a:spcPts val="0"/>
              </a:spcAft>
              <a:buClrTx/>
              <a:buSzTx/>
              <a:buFontTx/>
              <a:buNone/>
              <a:tabLst/>
              <a:defRPr sz="3900" b="1" i="0" u="none" strike="noStrike" cap="none" spc="0" baseline="0">
                <a:ln>
                  <a:noFill/>
                </a:ln>
                <a:solidFill>
                  <a:srgbClr val="25A2E3"/>
                </a:solidFill>
                <a:uFillTx/>
                <a:latin typeface="Verdana"/>
                <a:ea typeface="Verdana"/>
                <a:cs typeface="Verdana"/>
                <a:sym typeface="Verdana"/>
              </a:defRPr>
            </a:lvl3pPr>
            <a:lvl4pPr marL="0" marR="0" indent="0" algn="l" defTabSz="914491" rtl="0" latinLnBrk="0">
              <a:lnSpc>
                <a:spcPct val="100000"/>
              </a:lnSpc>
              <a:spcBef>
                <a:spcPts val="0"/>
              </a:spcBef>
              <a:spcAft>
                <a:spcPts val="0"/>
              </a:spcAft>
              <a:buClrTx/>
              <a:buSzTx/>
              <a:buFontTx/>
              <a:buNone/>
              <a:tabLst/>
              <a:defRPr sz="3900" b="1" i="0" u="none" strike="noStrike" cap="none" spc="0" baseline="0">
                <a:ln>
                  <a:noFill/>
                </a:ln>
                <a:solidFill>
                  <a:srgbClr val="25A2E3"/>
                </a:solidFill>
                <a:uFillTx/>
                <a:latin typeface="Verdana"/>
                <a:ea typeface="Verdana"/>
                <a:cs typeface="Verdana"/>
                <a:sym typeface="Verdana"/>
              </a:defRPr>
            </a:lvl4pPr>
            <a:lvl5pPr marL="0" marR="0" indent="0" algn="l" defTabSz="914491" rtl="0" latinLnBrk="0">
              <a:lnSpc>
                <a:spcPct val="100000"/>
              </a:lnSpc>
              <a:spcBef>
                <a:spcPts val="0"/>
              </a:spcBef>
              <a:spcAft>
                <a:spcPts val="0"/>
              </a:spcAft>
              <a:buClrTx/>
              <a:buSzTx/>
              <a:buFontTx/>
              <a:buNone/>
              <a:tabLst/>
              <a:defRPr sz="3900" b="1" i="0" u="none" strike="noStrike" cap="none" spc="0" baseline="0">
                <a:ln>
                  <a:noFill/>
                </a:ln>
                <a:solidFill>
                  <a:srgbClr val="25A2E3"/>
                </a:solidFill>
                <a:uFillTx/>
                <a:latin typeface="Verdana"/>
                <a:ea typeface="Verdana"/>
                <a:cs typeface="Verdana"/>
                <a:sym typeface="Verdana"/>
              </a:defRPr>
            </a:lvl5pPr>
            <a:lvl6pPr marL="0" marR="0" indent="400873" algn="l" defTabSz="914491" rtl="0" latinLnBrk="0">
              <a:lnSpc>
                <a:spcPct val="100000"/>
              </a:lnSpc>
              <a:spcBef>
                <a:spcPts val="0"/>
              </a:spcBef>
              <a:spcAft>
                <a:spcPts val="0"/>
              </a:spcAft>
              <a:buClrTx/>
              <a:buSzTx/>
              <a:buFontTx/>
              <a:buNone/>
              <a:tabLst/>
              <a:defRPr sz="3900" b="1" i="0" u="none" strike="noStrike" cap="none" spc="0" baseline="0">
                <a:ln>
                  <a:noFill/>
                </a:ln>
                <a:solidFill>
                  <a:srgbClr val="25A2E3"/>
                </a:solidFill>
                <a:uFillTx/>
                <a:latin typeface="Verdana"/>
                <a:ea typeface="Verdana"/>
                <a:cs typeface="Verdana"/>
                <a:sym typeface="Verdana"/>
              </a:defRPr>
            </a:lvl6pPr>
            <a:lvl7pPr marL="0" marR="0" indent="801746" algn="l" defTabSz="914491" rtl="0" latinLnBrk="0">
              <a:lnSpc>
                <a:spcPct val="100000"/>
              </a:lnSpc>
              <a:spcBef>
                <a:spcPts val="0"/>
              </a:spcBef>
              <a:spcAft>
                <a:spcPts val="0"/>
              </a:spcAft>
              <a:buClrTx/>
              <a:buSzTx/>
              <a:buFontTx/>
              <a:buNone/>
              <a:tabLst/>
              <a:defRPr sz="3900" b="1" i="0" u="none" strike="noStrike" cap="none" spc="0" baseline="0">
                <a:ln>
                  <a:noFill/>
                </a:ln>
                <a:solidFill>
                  <a:srgbClr val="25A2E3"/>
                </a:solidFill>
                <a:uFillTx/>
                <a:latin typeface="Verdana"/>
                <a:ea typeface="Verdana"/>
                <a:cs typeface="Verdana"/>
                <a:sym typeface="Verdana"/>
              </a:defRPr>
            </a:lvl7pPr>
            <a:lvl8pPr marL="0" marR="0" indent="1202619" algn="l" defTabSz="914491" rtl="0" latinLnBrk="0">
              <a:lnSpc>
                <a:spcPct val="100000"/>
              </a:lnSpc>
              <a:spcBef>
                <a:spcPts val="0"/>
              </a:spcBef>
              <a:spcAft>
                <a:spcPts val="0"/>
              </a:spcAft>
              <a:buClrTx/>
              <a:buSzTx/>
              <a:buFontTx/>
              <a:buNone/>
              <a:tabLst/>
              <a:defRPr sz="3900" b="1" i="0" u="none" strike="noStrike" cap="none" spc="0" baseline="0">
                <a:ln>
                  <a:noFill/>
                </a:ln>
                <a:solidFill>
                  <a:srgbClr val="25A2E3"/>
                </a:solidFill>
                <a:uFillTx/>
                <a:latin typeface="Verdana"/>
                <a:ea typeface="Verdana"/>
                <a:cs typeface="Verdana"/>
                <a:sym typeface="Verdana"/>
              </a:defRPr>
            </a:lvl8pPr>
            <a:lvl9pPr marL="0" marR="0" indent="1603492" algn="l" defTabSz="914491" rtl="0" latinLnBrk="0">
              <a:lnSpc>
                <a:spcPct val="100000"/>
              </a:lnSpc>
              <a:spcBef>
                <a:spcPts val="0"/>
              </a:spcBef>
              <a:spcAft>
                <a:spcPts val="0"/>
              </a:spcAft>
              <a:buClrTx/>
              <a:buSzTx/>
              <a:buFontTx/>
              <a:buNone/>
              <a:tabLst/>
              <a:defRPr sz="3900" b="1" i="0" u="none" strike="noStrike" cap="none" spc="0" baseline="0">
                <a:ln>
                  <a:noFill/>
                </a:ln>
                <a:solidFill>
                  <a:srgbClr val="25A2E3"/>
                </a:solidFill>
                <a:uFillTx/>
                <a:latin typeface="Verdana"/>
                <a:ea typeface="Verdana"/>
                <a:cs typeface="Verdana"/>
                <a:sym typeface="Verdana"/>
              </a:defRPr>
            </a:lvl9pPr>
          </a:lstStyle>
          <a:p>
            <a:pPr algn="ctr" hangingPunct="1"/>
            <a:r>
              <a:rPr lang="en-US" sz="2600">
                <a:solidFill>
                  <a:srgbClr val="1D3074"/>
                </a:solidFill>
                <a:latin typeface="+mj-lt"/>
              </a:rPr>
              <a:t>Risk </a:t>
            </a:r>
            <a:r>
              <a:rPr lang="en-US" sz="2600">
                <a:solidFill>
                  <a:srgbClr val="004084"/>
                </a:solidFill>
                <a:latin typeface="+mj-lt"/>
                <a:ea typeface="Roboto" panose="02000000000000000000" pitchFamily="2" charset="0"/>
              </a:rPr>
              <a:t>reduction</a:t>
            </a:r>
            <a:r>
              <a:rPr lang="en-US" sz="2600">
                <a:solidFill>
                  <a:srgbClr val="1D3074"/>
                </a:solidFill>
                <a:latin typeface="+mj-lt"/>
              </a:rPr>
              <a:t> – a journey through time and space</a:t>
            </a:r>
          </a:p>
        </p:txBody>
      </p:sp>
      <p:sp>
        <p:nvSpPr>
          <p:cNvPr id="7" name="TextBox 14">
            <a:extLst>
              <a:ext uri="{FF2B5EF4-FFF2-40B4-BE49-F238E27FC236}">
                <a16:creationId xmlns:a16="http://schemas.microsoft.com/office/drawing/2014/main" id="{EBF7C0F3-2257-4615-AB65-D74DE1080076}"/>
              </a:ext>
            </a:extLst>
          </p:cNvPr>
          <p:cNvSpPr txBox="1"/>
          <p:nvPr/>
        </p:nvSpPr>
        <p:spPr>
          <a:xfrm>
            <a:off x="6043300" y="7167194"/>
            <a:ext cx="4664669" cy="261610"/>
          </a:xfrm>
          <a:prstGeom prst="rect">
            <a:avLst/>
          </a:prstGeom>
          <a:noFill/>
        </p:spPr>
        <p:txBody>
          <a:bodyPr wrap="square" rtlCol="0">
            <a:spAutoFit/>
          </a:bodyPr>
          <a:lstStyle>
            <a:defPPr>
              <a:defRPr lang="fr-FR"/>
            </a:defPPr>
            <a:lvl1pPr algn="l" defTabSz="1042988" rtl="0" fontAlgn="base">
              <a:spcBef>
                <a:spcPct val="0"/>
              </a:spcBef>
              <a:spcAft>
                <a:spcPct val="0"/>
              </a:spcAft>
              <a:defRPr sz="2100" kern="1200">
                <a:solidFill>
                  <a:schemeClr val="tx1"/>
                </a:solidFill>
                <a:latin typeface="Arial" charset="0"/>
                <a:ea typeface="ＭＳ Ｐゴシック" charset="0"/>
                <a:cs typeface="ＭＳ Ｐゴシック" charset="0"/>
              </a:defRPr>
            </a:lvl1pPr>
            <a:lvl2pPr marL="520700" indent="-63500" algn="l" defTabSz="1042988" rtl="0" fontAlgn="base">
              <a:spcBef>
                <a:spcPct val="0"/>
              </a:spcBef>
              <a:spcAft>
                <a:spcPct val="0"/>
              </a:spcAft>
              <a:defRPr sz="2100" kern="1200">
                <a:solidFill>
                  <a:schemeClr val="tx1"/>
                </a:solidFill>
                <a:latin typeface="Arial" charset="0"/>
                <a:ea typeface="ＭＳ Ｐゴシック" charset="0"/>
                <a:cs typeface="ＭＳ Ｐゴシック" charset="0"/>
              </a:defRPr>
            </a:lvl2pPr>
            <a:lvl3pPr marL="1042988" indent="-128588" algn="l" defTabSz="1042988" rtl="0" fontAlgn="base">
              <a:spcBef>
                <a:spcPct val="0"/>
              </a:spcBef>
              <a:spcAft>
                <a:spcPct val="0"/>
              </a:spcAft>
              <a:defRPr sz="2100" kern="1200">
                <a:solidFill>
                  <a:schemeClr val="tx1"/>
                </a:solidFill>
                <a:latin typeface="Arial" charset="0"/>
                <a:ea typeface="ＭＳ Ｐゴシック" charset="0"/>
                <a:cs typeface="ＭＳ Ｐゴシック" charset="0"/>
              </a:defRPr>
            </a:lvl3pPr>
            <a:lvl4pPr marL="1563688" indent="-192088" algn="l" defTabSz="1042988" rtl="0" fontAlgn="base">
              <a:spcBef>
                <a:spcPct val="0"/>
              </a:spcBef>
              <a:spcAft>
                <a:spcPct val="0"/>
              </a:spcAft>
              <a:defRPr sz="2100" kern="1200">
                <a:solidFill>
                  <a:schemeClr val="tx1"/>
                </a:solidFill>
                <a:latin typeface="Arial" charset="0"/>
                <a:ea typeface="ＭＳ Ｐゴシック" charset="0"/>
                <a:cs typeface="ＭＳ Ｐゴシック" charset="0"/>
              </a:defRPr>
            </a:lvl4pPr>
            <a:lvl5pPr marL="2085975" indent="-257175" algn="l" defTabSz="1042988" rtl="0" fontAlgn="base">
              <a:spcBef>
                <a:spcPct val="0"/>
              </a:spcBef>
              <a:spcAft>
                <a:spcPct val="0"/>
              </a:spcAft>
              <a:defRPr sz="21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1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1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1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100" kern="1200">
                <a:solidFill>
                  <a:schemeClr val="tx1"/>
                </a:solidFill>
                <a:latin typeface="Arial" charset="0"/>
                <a:ea typeface="ＭＳ Ｐゴシック" charset="0"/>
                <a:cs typeface="ＭＳ Ｐゴシック" charset="0"/>
              </a:defRPr>
            </a:lvl9pPr>
          </a:lstStyle>
          <a:p>
            <a:r>
              <a:rPr lang="en-US" sz="1100">
                <a:solidFill>
                  <a:srgbClr val="F52B48"/>
                </a:solidFill>
                <a:latin typeface="+mn-lt"/>
                <a:ea typeface="+mj-ea"/>
                <a:cs typeface="+mj-cs"/>
              </a:rPr>
              <a:t>The Global Assessment Report on Disaster Risk Reduction (GAR), 2019</a:t>
            </a:r>
          </a:p>
        </p:txBody>
      </p:sp>
    </p:spTree>
    <p:extLst>
      <p:ext uri="{BB962C8B-B14F-4D97-AF65-F5344CB8AC3E}">
        <p14:creationId xmlns:p14="http://schemas.microsoft.com/office/powerpoint/2010/main" val="2757740948"/>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Shape 674"/>
          <p:cNvSpPr/>
          <p:nvPr/>
        </p:nvSpPr>
        <p:spPr>
          <a:xfrm>
            <a:off x="2106514" y="2586936"/>
            <a:ext cx="2072749" cy="2073289"/>
          </a:xfrm>
          <a:prstGeom prst="diamond">
            <a:avLst/>
          </a:prstGeom>
          <a:solidFill>
            <a:schemeClr val="accent2">
              <a:alpha val="89803"/>
            </a:schemeClr>
          </a:solidFill>
          <a:ln>
            <a:noFill/>
          </a:ln>
        </p:spPr>
        <p:txBody>
          <a:bodyPr lIns="106933" tIns="53461" rIns="106933" bIns="53461" anchor="ctr" anchorCtr="0">
            <a:noAutofit/>
          </a:bodyPr>
          <a:lstStyle/>
          <a:p>
            <a:pPr algn="ctr">
              <a:spcBef>
                <a:spcPts val="0"/>
              </a:spcBef>
            </a:pPr>
            <a:endParaRPr sz="1579" dirty="0">
              <a:solidFill>
                <a:schemeClr val="lt1"/>
              </a:solidFill>
              <a:latin typeface="Calibri"/>
              <a:ea typeface="Calibri"/>
              <a:cs typeface="Calibri"/>
              <a:sym typeface="Calibri"/>
            </a:endParaRPr>
          </a:p>
        </p:txBody>
      </p:sp>
      <p:sp>
        <p:nvSpPr>
          <p:cNvPr id="675" name="Shape 675"/>
          <p:cNvSpPr/>
          <p:nvPr/>
        </p:nvSpPr>
        <p:spPr>
          <a:xfrm>
            <a:off x="3518903" y="2587703"/>
            <a:ext cx="2072749" cy="2073289"/>
          </a:xfrm>
          <a:prstGeom prst="diamond">
            <a:avLst/>
          </a:prstGeom>
          <a:solidFill>
            <a:schemeClr val="accent3">
              <a:alpha val="89803"/>
            </a:schemeClr>
          </a:solidFill>
          <a:ln>
            <a:noFill/>
          </a:ln>
        </p:spPr>
        <p:txBody>
          <a:bodyPr lIns="106933" tIns="53461" rIns="106933" bIns="53461" anchor="ctr" anchorCtr="0">
            <a:noAutofit/>
          </a:bodyPr>
          <a:lstStyle/>
          <a:p>
            <a:pPr algn="ctr">
              <a:spcBef>
                <a:spcPts val="0"/>
              </a:spcBef>
            </a:pPr>
            <a:endParaRPr sz="1579">
              <a:solidFill>
                <a:schemeClr val="lt1"/>
              </a:solidFill>
              <a:latin typeface="Calibri"/>
              <a:ea typeface="Calibri"/>
              <a:cs typeface="Calibri"/>
              <a:sym typeface="Calibri"/>
            </a:endParaRPr>
          </a:p>
        </p:txBody>
      </p:sp>
      <p:sp>
        <p:nvSpPr>
          <p:cNvPr id="676" name="Shape 676"/>
          <p:cNvSpPr/>
          <p:nvPr/>
        </p:nvSpPr>
        <p:spPr>
          <a:xfrm>
            <a:off x="5016520" y="2587703"/>
            <a:ext cx="2072749" cy="2073289"/>
          </a:xfrm>
          <a:prstGeom prst="diamond">
            <a:avLst/>
          </a:prstGeom>
          <a:solidFill>
            <a:schemeClr val="accent4">
              <a:alpha val="89803"/>
            </a:schemeClr>
          </a:solidFill>
          <a:ln>
            <a:noFill/>
          </a:ln>
        </p:spPr>
        <p:txBody>
          <a:bodyPr lIns="106933" tIns="53461" rIns="106933" bIns="53461" anchor="ctr" anchorCtr="0">
            <a:noAutofit/>
          </a:bodyPr>
          <a:lstStyle/>
          <a:p>
            <a:pPr algn="ctr">
              <a:spcBef>
                <a:spcPts val="0"/>
              </a:spcBef>
            </a:pPr>
            <a:endParaRPr sz="1579">
              <a:solidFill>
                <a:schemeClr val="lt1"/>
              </a:solidFill>
              <a:latin typeface="Calibri"/>
              <a:ea typeface="Calibri"/>
              <a:cs typeface="Calibri"/>
              <a:sym typeface="Calibri"/>
            </a:endParaRPr>
          </a:p>
        </p:txBody>
      </p:sp>
      <p:sp>
        <p:nvSpPr>
          <p:cNvPr id="677" name="Shape 677"/>
          <p:cNvSpPr/>
          <p:nvPr/>
        </p:nvSpPr>
        <p:spPr>
          <a:xfrm>
            <a:off x="6514137" y="2586935"/>
            <a:ext cx="2072749" cy="2073289"/>
          </a:xfrm>
          <a:prstGeom prst="diamond">
            <a:avLst/>
          </a:prstGeom>
          <a:solidFill>
            <a:schemeClr val="accent5">
              <a:alpha val="89803"/>
            </a:schemeClr>
          </a:solidFill>
          <a:ln>
            <a:noFill/>
          </a:ln>
        </p:spPr>
        <p:txBody>
          <a:bodyPr lIns="106933" tIns="53461" rIns="106933" bIns="53461" anchor="ctr" anchorCtr="0">
            <a:noAutofit/>
          </a:bodyPr>
          <a:lstStyle/>
          <a:p>
            <a:pPr algn="ctr">
              <a:spcBef>
                <a:spcPts val="0"/>
              </a:spcBef>
            </a:pPr>
            <a:endParaRPr sz="1579" dirty="0">
              <a:solidFill>
                <a:schemeClr val="lt1"/>
              </a:solidFill>
              <a:latin typeface="Calibri"/>
              <a:ea typeface="Calibri"/>
              <a:cs typeface="Calibri"/>
              <a:sym typeface="Calibri"/>
            </a:endParaRPr>
          </a:p>
        </p:txBody>
      </p:sp>
      <p:sp>
        <p:nvSpPr>
          <p:cNvPr id="678" name="Shape 678"/>
          <p:cNvSpPr/>
          <p:nvPr/>
        </p:nvSpPr>
        <p:spPr>
          <a:xfrm>
            <a:off x="8011754" y="2596992"/>
            <a:ext cx="2072749" cy="2073289"/>
          </a:xfrm>
          <a:prstGeom prst="diamond">
            <a:avLst/>
          </a:prstGeom>
          <a:solidFill>
            <a:srgbClr val="D9D9D9">
              <a:alpha val="89803"/>
            </a:srgbClr>
          </a:solidFill>
          <a:ln>
            <a:noFill/>
          </a:ln>
        </p:spPr>
        <p:txBody>
          <a:bodyPr lIns="106933" tIns="53461" rIns="106933" bIns="53461" anchor="ctr" anchorCtr="0">
            <a:noAutofit/>
          </a:bodyPr>
          <a:lstStyle/>
          <a:p>
            <a:pPr algn="ctr">
              <a:spcBef>
                <a:spcPts val="0"/>
              </a:spcBef>
            </a:pPr>
            <a:endParaRPr sz="1579" dirty="0">
              <a:solidFill>
                <a:schemeClr val="lt1"/>
              </a:solidFill>
              <a:latin typeface="Calibri"/>
              <a:ea typeface="Calibri"/>
              <a:cs typeface="Calibri"/>
              <a:sym typeface="Calibri"/>
            </a:endParaRPr>
          </a:p>
        </p:txBody>
      </p:sp>
      <p:sp>
        <p:nvSpPr>
          <p:cNvPr id="679" name="Shape 679"/>
          <p:cNvSpPr/>
          <p:nvPr/>
        </p:nvSpPr>
        <p:spPr>
          <a:xfrm>
            <a:off x="523667" y="2586985"/>
            <a:ext cx="2072749" cy="2073289"/>
          </a:xfrm>
          <a:prstGeom prst="diamond">
            <a:avLst/>
          </a:prstGeom>
          <a:solidFill>
            <a:schemeClr val="accent1">
              <a:alpha val="89803"/>
            </a:schemeClr>
          </a:solidFill>
          <a:ln>
            <a:noFill/>
          </a:ln>
        </p:spPr>
        <p:txBody>
          <a:bodyPr lIns="106933" tIns="53461" rIns="106933" bIns="53461" anchor="ctr" anchorCtr="0">
            <a:noAutofit/>
          </a:bodyPr>
          <a:lstStyle/>
          <a:p>
            <a:pPr algn="ctr">
              <a:spcBef>
                <a:spcPts val="0"/>
              </a:spcBef>
            </a:pPr>
            <a:endParaRPr sz="1579">
              <a:solidFill>
                <a:schemeClr val="lt1"/>
              </a:solidFill>
              <a:latin typeface="Calibri"/>
              <a:ea typeface="Calibri"/>
              <a:cs typeface="Calibri"/>
              <a:sym typeface="Calibri"/>
            </a:endParaRPr>
          </a:p>
        </p:txBody>
      </p:sp>
      <p:sp>
        <p:nvSpPr>
          <p:cNvPr id="29" name="Title 1">
            <a:extLst>
              <a:ext uri="{FF2B5EF4-FFF2-40B4-BE49-F238E27FC236}">
                <a16:creationId xmlns:a16="http://schemas.microsoft.com/office/drawing/2014/main" id="{18F691B5-C932-974C-9550-7B889B5FA3E5}"/>
              </a:ext>
            </a:extLst>
          </p:cNvPr>
          <p:cNvSpPr txBox="1">
            <a:spLocks/>
          </p:cNvSpPr>
          <p:nvPr/>
        </p:nvSpPr>
        <p:spPr>
          <a:xfrm>
            <a:off x="132652" y="363111"/>
            <a:ext cx="9623425" cy="885130"/>
          </a:xfrm>
          <a:prstGeom prst="rect">
            <a:avLst/>
          </a:prstGeom>
        </p:spPr>
        <p:txBody>
          <a:bodyPr/>
          <a:lstStyle>
            <a:lvl1pPr algn="l" defTabSz="1042988" rtl="0" eaLnBrk="1" fontAlgn="base" hangingPunct="1">
              <a:spcBef>
                <a:spcPct val="0"/>
              </a:spcBef>
              <a:spcAft>
                <a:spcPct val="0"/>
              </a:spcAft>
              <a:defRPr sz="2800" b="1" cap="none" baseline="0">
                <a:solidFill>
                  <a:schemeClr val="accent1"/>
                </a:solidFill>
                <a:latin typeface="Roboto Black" panose="02000000000000000000" pitchFamily="2" charset="0"/>
                <a:ea typeface="Roboto Black" panose="02000000000000000000" pitchFamily="2" charset="0"/>
                <a:cs typeface="Roboto Black" panose="02000000000000000000" pitchFamily="2" charset="0"/>
              </a:defRPr>
            </a:lvl1pPr>
            <a:lvl2pPr algn="l" defTabSz="1042988" rtl="0" eaLnBrk="1" fontAlgn="base" hangingPunct="1">
              <a:spcBef>
                <a:spcPct val="0"/>
              </a:spcBef>
              <a:spcAft>
                <a:spcPct val="0"/>
              </a:spcAft>
              <a:defRPr sz="4500" b="1">
                <a:solidFill>
                  <a:srgbClr val="25A2E3"/>
                </a:solidFill>
                <a:latin typeface="Helvetica Neue" charset="0"/>
                <a:ea typeface="ＭＳ Ｐゴシック" charset="0"/>
                <a:cs typeface="Arial" charset="0"/>
              </a:defRPr>
            </a:lvl2pPr>
            <a:lvl3pPr algn="l" defTabSz="1042988" rtl="0" eaLnBrk="1" fontAlgn="base" hangingPunct="1">
              <a:spcBef>
                <a:spcPct val="0"/>
              </a:spcBef>
              <a:spcAft>
                <a:spcPct val="0"/>
              </a:spcAft>
              <a:defRPr sz="4500" b="1">
                <a:solidFill>
                  <a:srgbClr val="25A2E3"/>
                </a:solidFill>
                <a:latin typeface="Helvetica Neue" charset="0"/>
                <a:ea typeface="ＭＳ Ｐゴシック" charset="0"/>
                <a:cs typeface="Arial" charset="0"/>
              </a:defRPr>
            </a:lvl3pPr>
            <a:lvl4pPr algn="l" defTabSz="1042988" rtl="0" eaLnBrk="1" fontAlgn="base" hangingPunct="1">
              <a:spcBef>
                <a:spcPct val="0"/>
              </a:spcBef>
              <a:spcAft>
                <a:spcPct val="0"/>
              </a:spcAft>
              <a:defRPr sz="4500" b="1">
                <a:solidFill>
                  <a:srgbClr val="25A2E3"/>
                </a:solidFill>
                <a:latin typeface="Helvetica Neue" charset="0"/>
                <a:ea typeface="ＭＳ Ｐゴシック" charset="0"/>
                <a:cs typeface="Arial" charset="0"/>
              </a:defRPr>
            </a:lvl4pPr>
            <a:lvl5pPr algn="l" defTabSz="1042988" rtl="0" eaLnBrk="1" fontAlgn="base" hangingPunct="1">
              <a:spcBef>
                <a:spcPct val="0"/>
              </a:spcBef>
              <a:spcAft>
                <a:spcPct val="0"/>
              </a:spcAft>
              <a:defRPr sz="4500" b="1">
                <a:solidFill>
                  <a:srgbClr val="25A2E3"/>
                </a:solidFill>
                <a:latin typeface="Helvetica Neue" charset="0"/>
                <a:ea typeface="ＭＳ Ｐゴシック" charset="0"/>
                <a:cs typeface="Arial" charset="0"/>
              </a:defRPr>
            </a:lvl5pPr>
            <a:lvl6pPr marL="457200" algn="l" defTabSz="1042988" rtl="0" eaLnBrk="1" fontAlgn="base" hangingPunct="1">
              <a:spcBef>
                <a:spcPct val="0"/>
              </a:spcBef>
              <a:spcAft>
                <a:spcPct val="0"/>
              </a:spcAft>
              <a:defRPr sz="5000" b="1">
                <a:solidFill>
                  <a:srgbClr val="25A2E3"/>
                </a:solidFill>
                <a:latin typeface="Arial" charset="0"/>
                <a:ea typeface="ＭＳ Ｐゴシック" charset="0"/>
                <a:cs typeface="Arial" charset="0"/>
              </a:defRPr>
            </a:lvl6pPr>
            <a:lvl7pPr marL="914400" algn="l" defTabSz="1042988" rtl="0" eaLnBrk="1" fontAlgn="base" hangingPunct="1">
              <a:spcBef>
                <a:spcPct val="0"/>
              </a:spcBef>
              <a:spcAft>
                <a:spcPct val="0"/>
              </a:spcAft>
              <a:defRPr sz="5000" b="1">
                <a:solidFill>
                  <a:srgbClr val="25A2E3"/>
                </a:solidFill>
                <a:latin typeface="Arial" charset="0"/>
                <a:ea typeface="ＭＳ Ｐゴシック" charset="0"/>
                <a:cs typeface="Arial" charset="0"/>
              </a:defRPr>
            </a:lvl7pPr>
            <a:lvl8pPr marL="1371600" algn="l" defTabSz="1042988" rtl="0" eaLnBrk="1" fontAlgn="base" hangingPunct="1">
              <a:spcBef>
                <a:spcPct val="0"/>
              </a:spcBef>
              <a:spcAft>
                <a:spcPct val="0"/>
              </a:spcAft>
              <a:defRPr sz="5000" b="1">
                <a:solidFill>
                  <a:srgbClr val="25A2E3"/>
                </a:solidFill>
                <a:latin typeface="Arial" charset="0"/>
                <a:ea typeface="ＭＳ Ｐゴシック" charset="0"/>
                <a:cs typeface="Arial" charset="0"/>
              </a:defRPr>
            </a:lvl8pPr>
            <a:lvl9pPr marL="1828800" algn="l" defTabSz="1042988" rtl="0" eaLnBrk="1" fontAlgn="base" hangingPunct="1">
              <a:spcBef>
                <a:spcPct val="0"/>
              </a:spcBef>
              <a:spcAft>
                <a:spcPct val="0"/>
              </a:spcAft>
              <a:defRPr sz="5000" b="1">
                <a:solidFill>
                  <a:srgbClr val="25A2E3"/>
                </a:solidFill>
                <a:latin typeface="Arial" charset="0"/>
                <a:ea typeface="ＭＳ Ｐゴシック" charset="0"/>
                <a:cs typeface="Arial" charset="0"/>
              </a:defRPr>
            </a:lvl9pPr>
          </a:lstStyle>
          <a:p>
            <a:r>
              <a:rPr lang="en-US" kern="0" dirty="0"/>
              <a:t>Comprehensive Disaster and Climate Risk Management</a:t>
            </a:r>
          </a:p>
        </p:txBody>
      </p:sp>
      <p:sp>
        <p:nvSpPr>
          <p:cNvPr id="30" name="Shape 758">
            <a:extLst>
              <a:ext uri="{FF2B5EF4-FFF2-40B4-BE49-F238E27FC236}">
                <a16:creationId xmlns:a16="http://schemas.microsoft.com/office/drawing/2014/main" id="{9142E7E1-9F70-A941-B671-A58CD830671F}"/>
              </a:ext>
            </a:extLst>
          </p:cNvPr>
          <p:cNvSpPr txBox="1"/>
          <p:nvPr/>
        </p:nvSpPr>
        <p:spPr>
          <a:xfrm>
            <a:off x="480124" y="1989517"/>
            <a:ext cx="2423514" cy="364521"/>
          </a:xfrm>
          <a:prstGeom prst="rect">
            <a:avLst/>
          </a:prstGeom>
          <a:noFill/>
          <a:ln>
            <a:noFill/>
          </a:ln>
        </p:spPr>
        <p:txBody>
          <a:bodyPr lIns="40104" tIns="20047" rIns="40104" bIns="20047" anchor="t" anchorCtr="0">
            <a:noAutofit/>
          </a:bodyPr>
          <a:lstStyle/>
          <a:p>
            <a:pPr>
              <a:spcBef>
                <a:spcPts val="0"/>
              </a:spcBef>
              <a:buSzPct val="25000"/>
            </a:pPr>
            <a:r>
              <a:rPr lang="en-US" sz="3600" b="1" dirty="0">
                <a:solidFill>
                  <a:schemeClr val="accent5"/>
                </a:solidFill>
                <a:latin typeface="Lato"/>
                <a:ea typeface="Lato"/>
                <a:cs typeface="Lato"/>
                <a:sym typeface="Lato"/>
              </a:rPr>
              <a:t>Synergies</a:t>
            </a:r>
            <a:r>
              <a:rPr lang="en-US" sz="3200" b="1" dirty="0">
                <a:solidFill>
                  <a:schemeClr val="dk1"/>
                </a:solidFill>
                <a:latin typeface="Lato"/>
                <a:ea typeface="Lato"/>
                <a:cs typeface="Lato"/>
                <a:sym typeface="Lato"/>
              </a:rPr>
              <a:t> </a:t>
            </a:r>
          </a:p>
        </p:txBody>
      </p:sp>
      <p:sp>
        <p:nvSpPr>
          <p:cNvPr id="31" name="Shape 760">
            <a:extLst>
              <a:ext uri="{FF2B5EF4-FFF2-40B4-BE49-F238E27FC236}">
                <a16:creationId xmlns:a16="http://schemas.microsoft.com/office/drawing/2014/main" id="{BA4624AA-0953-2B48-9E01-A109102157C4}"/>
              </a:ext>
            </a:extLst>
          </p:cNvPr>
          <p:cNvSpPr txBox="1"/>
          <p:nvPr/>
        </p:nvSpPr>
        <p:spPr>
          <a:xfrm>
            <a:off x="1961128" y="4703642"/>
            <a:ext cx="2363520" cy="852695"/>
          </a:xfrm>
          <a:prstGeom prst="rect">
            <a:avLst/>
          </a:prstGeom>
          <a:noFill/>
          <a:ln>
            <a:noFill/>
          </a:ln>
        </p:spPr>
        <p:txBody>
          <a:bodyPr lIns="40104" tIns="20047" rIns="40104" bIns="20047" anchor="t" anchorCtr="0">
            <a:noAutofit/>
          </a:bodyPr>
          <a:lstStyle/>
          <a:p>
            <a:pPr algn="ctr">
              <a:spcBef>
                <a:spcPts val="0"/>
              </a:spcBef>
              <a:buSzPct val="25000"/>
            </a:pPr>
            <a:r>
              <a:rPr lang="en-US" sz="3600" b="1" spc="-150" dirty="0">
                <a:solidFill>
                  <a:schemeClr val="accent5"/>
                </a:solidFill>
                <a:latin typeface="Lato"/>
                <a:ea typeface="Lato"/>
                <a:cs typeface="Lato"/>
                <a:sym typeface="Lato"/>
              </a:rPr>
              <a:t>Past and Future Data</a:t>
            </a:r>
          </a:p>
        </p:txBody>
      </p:sp>
      <p:sp>
        <p:nvSpPr>
          <p:cNvPr id="32" name="Shape 758">
            <a:extLst>
              <a:ext uri="{FF2B5EF4-FFF2-40B4-BE49-F238E27FC236}">
                <a16:creationId xmlns:a16="http://schemas.microsoft.com/office/drawing/2014/main" id="{E521D430-19A9-304D-8750-340DB524B667}"/>
              </a:ext>
            </a:extLst>
          </p:cNvPr>
          <p:cNvSpPr txBox="1"/>
          <p:nvPr/>
        </p:nvSpPr>
        <p:spPr>
          <a:xfrm>
            <a:off x="3679844" y="1495552"/>
            <a:ext cx="1666856" cy="459042"/>
          </a:xfrm>
          <a:prstGeom prst="rect">
            <a:avLst/>
          </a:prstGeom>
          <a:noFill/>
          <a:ln>
            <a:noFill/>
          </a:ln>
        </p:spPr>
        <p:txBody>
          <a:bodyPr lIns="40104" tIns="20047" rIns="40104" bIns="20047" anchor="t" anchorCtr="0">
            <a:noAutofit/>
          </a:bodyPr>
          <a:lstStyle/>
          <a:p>
            <a:pPr algn="ctr">
              <a:spcBef>
                <a:spcPts val="0"/>
              </a:spcBef>
              <a:buSzPct val="25000"/>
            </a:pPr>
            <a:r>
              <a:rPr lang="en-US" sz="3600" b="1" dirty="0">
                <a:solidFill>
                  <a:schemeClr val="accent5"/>
                </a:solidFill>
                <a:latin typeface="Lato"/>
                <a:ea typeface="Lato"/>
                <a:cs typeface="Lato"/>
                <a:sym typeface="Lato"/>
              </a:rPr>
              <a:t>Risk </a:t>
            </a:r>
          </a:p>
          <a:p>
            <a:pPr algn="ctr">
              <a:spcBef>
                <a:spcPts val="0"/>
              </a:spcBef>
              <a:buSzPct val="25000"/>
            </a:pPr>
            <a:r>
              <a:rPr lang="en-US" sz="3600" b="1" dirty="0">
                <a:solidFill>
                  <a:schemeClr val="accent5"/>
                </a:solidFill>
                <a:latin typeface="Lato"/>
                <a:ea typeface="Lato"/>
                <a:cs typeface="Lato"/>
                <a:sym typeface="Lato"/>
              </a:rPr>
              <a:t>Analysis </a:t>
            </a:r>
          </a:p>
        </p:txBody>
      </p:sp>
      <p:sp>
        <p:nvSpPr>
          <p:cNvPr id="33" name="Shape 763">
            <a:extLst>
              <a:ext uri="{FF2B5EF4-FFF2-40B4-BE49-F238E27FC236}">
                <a16:creationId xmlns:a16="http://schemas.microsoft.com/office/drawing/2014/main" id="{176A3558-F632-5F45-A3D9-D10159647F9F}"/>
              </a:ext>
            </a:extLst>
          </p:cNvPr>
          <p:cNvSpPr txBox="1"/>
          <p:nvPr/>
        </p:nvSpPr>
        <p:spPr>
          <a:xfrm>
            <a:off x="4983498" y="4777442"/>
            <a:ext cx="2072749" cy="445526"/>
          </a:xfrm>
          <a:prstGeom prst="rect">
            <a:avLst/>
          </a:prstGeom>
          <a:noFill/>
          <a:ln>
            <a:noFill/>
          </a:ln>
        </p:spPr>
        <p:txBody>
          <a:bodyPr lIns="40104" tIns="20047" rIns="40104" bIns="20047" anchor="t" anchorCtr="0">
            <a:noAutofit/>
          </a:bodyPr>
          <a:lstStyle/>
          <a:p>
            <a:pPr algn="ctr">
              <a:spcBef>
                <a:spcPts val="0"/>
              </a:spcBef>
              <a:buSzPct val="25000"/>
            </a:pPr>
            <a:r>
              <a:rPr lang="en-US" sz="3600" b="1" spc="-150" dirty="0">
                <a:solidFill>
                  <a:schemeClr val="accent5"/>
                </a:solidFill>
                <a:latin typeface="Lato"/>
                <a:ea typeface="Lato"/>
                <a:cs typeface="Lato"/>
                <a:sym typeface="Lato"/>
              </a:rPr>
              <a:t>Risk Planning</a:t>
            </a:r>
          </a:p>
        </p:txBody>
      </p:sp>
      <p:sp>
        <p:nvSpPr>
          <p:cNvPr id="34" name="Shape 765">
            <a:extLst>
              <a:ext uri="{FF2B5EF4-FFF2-40B4-BE49-F238E27FC236}">
                <a16:creationId xmlns:a16="http://schemas.microsoft.com/office/drawing/2014/main" id="{ABAEC6F8-97B1-2447-9755-182F52E458C5}"/>
              </a:ext>
            </a:extLst>
          </p:cNvPr>
          <p:cNvSpPr txBox="1"/>
          <p:nvPr/>
        </p:nvSpPr>
        <p:spPr>
          <a:xfrm>
            <a:off x="6416768" y="1570132"/>
            <a:ext cx="2243270" cy="364521"/>
          </a:xfrm>
          <a:prstGeom prst="rect">
            <a:avLst/>
          </a:prstGeom>
          <a:noFill/>
          <a:ln>
            <a:noFill/>
          </a:ln>
        </p:spPr>
        <p:txBody>
          <a:bodyPr lIns="40104" tIns="20047" rIns="40104" bIns="20047" anchor="t" anchorCtr="0">
            <a:noAutofit/>
          </a:bodyPr>
          <a:lstStyle/>
          <a:p>
            <a:pPr algn="ctr">
              <a:spcBef>
                <a:spcPts val="0"/>
              </a:spcBef>
              <a:buSzPct val="25000"/>
            </a:pPr>
            <a:r>
              <a:rPr lang="en-US" sz="3600" b="1" spc="-150" dirty="0">
                <a:solidFill>
                  <a:schemeClr val="accent5"/>
                </a:solidFill>
                <a:latin typeface="Lato"/>
                <a:ea typeface="Lato"/>
                <a:cs typeface="Lato"/>
                <a:sym typeface="Lato"/>
              </a:rPr>
              <a:t>Risk Financing</a:t>
            </a:r>
          </a:p>
        </p:txBody>
      </p:sp>
      <p:sp>
        <p:nvSpPr>
          <p:cNvPr id="35" name="Shape 763">
            <a:extLst>
              <a:ext uri="{FF2B5EF4-FFF2-40B4-BE49-F238E27FC236}">
                <a16:creationId xmlns:a16="http://schemas.microsoft.com/office/drawing/2014/main" id="{8AFD6B6E-4148-5C4F-A305-45B20EBA17DF}"/>
              </a:ext>
            </a:extLst>
          </p:cNvPr>
          <p:cNvSpPr txBox="1"/>
          <p:nvPr/>
        </p:nvSpPr>
        <p:spPr>
          <a:xfrm>
            <a:off x="7714969" y="4781716"/>
            <a:ext cx="2666317" cy="364521"/>
          </a:xfrm>
          <a:prstGeom prst="rect">
            <a:avLst/>
          </a:prstGeom>
          <a:noFill/>
          <a:ln>
            <a:noFill/>
          </a:ln>
        </p:spPr>
        <p:txBody>
          <a:bodyPr lIns="40104" tIns="20047" rIns="40104" bIns="20047" anchor="t" anchorCtr="0">
            <a:noAutofit/>
          </a:bodyPr>
          <a:lstStyle/>
          <a:p>
            <a:pPr algn="ctr">
              <a:spcBef>
                <a:spcPts val="0"/>
              </a:spcBef>
              <a:buSzPct val="25000"/>
            </a:pPr>
            <a:r>
              <a:rPr lang="en-US" sz="3600" b="1" spc="-150" dirty="0">
                <a:solidFill>
                  <a:schemeClr val="accent5"/>
                </a:solidFill>
                <a:latin typeface="Lato"/>
                <a:ea typeface="Lato"/>
                <a:cs typeface="Lato"/>
                <a:sym typeface="Lato"/>
              </a:rPr>
              <a:t>Risk Governance</a:t>
            </a:r>
          </a:p>
        </p:txBody>
      </p:sp>
      <p:pic>
        <p:nvPicPr>
          <p:cNvPr id="6" name="Graphic 5" descr="Badge 1 with solid fill">
            <a:extLst>
              <a:ext uri="{FF2B5EF4-FFF2-40B4-BE49-F238E27FC236}">
                <a16:creationId xmlns:a16="http://schemas.microsoft.com/office/drawing/2014/main" id="{F87A25E5-0C12-3D4B-8E79-D78DA9F9B77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9191" y="3095314"/>
            <a:ext cx="914400" cy="914400"/>
          </a:xfrm>
          <a:prstGeom prst="rect">
            <a:avLst/>
          </a:prstGeom>
        </p:spPr>
      </p:pic>
      <p:pic>
        <p:nvPicPr>
          <p:cNvPr id="8" name="Graphic 7" descr="Badge with solid fill">
            <a:extLst>
              <a:ext uri="{FF2B5EF4-FFF2-40B4-BE49-F238E27FC236}">
                <a16:creationId xmlns:a16="http://schemas.microsoft.com/office/drawing/2014/main" id="{33CD8DA3-99F1-2D43-ACB5-AE0C53A0EF2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82038" y="3139860"/>
            <a:ext cx="914400" cy="914400"/>
          </a:xfrm>
          <a:prstGeom prst="rect">
            <a:avLst/>
          </a:prstGeom>
        </p:spPr>
      </p:pic>
      <p:pic>
        <p:nvPicPr>
          <p:cNvPr id="10" name="Graphic 9" descr="Badge 3 with solid fill">
            <a:extLst>
              <a:ext uri="{FF2B5EF4-FFF2-40B4-BE49-F238E27FC236}">
                <a16:creationId xmlns:a16="http://schemas.microsoft.com/office/drawing/2014/main" id="{5A481DEC-7521-5342-B98C-99F2E3F202A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01728" y="3095314"/>
            <a:ext cx="914400" cy="914400"/>
          </a:xfrm>
          <a:prstGeom prst="rect">
            <a:avLst/>
          </a:prstGeom>
        </p:spPr>
      </p:pic>
      <p:pic>
        <p:nvPicPr>
          <p:cNvPr id="12" name="Graphic 11" descr="Badge 4 with solid fill">
            <a:extLst>
              <a:ext uri="{FF2B5EF4-FFF2-40B4-BE49-F238E27FC236}">
                <a16:creationId xmlns:a16="http://schemas.microsoft.com/office/drawing/2014/main" id="{8722B40B-624B-7741-AF5D-B06C4224AF3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587269" y="3126905"/>
            <a:ext cx="914400" cy="914400"/>
          </a:xfrm>
          <a:prstGeom prst="rect">
            <a:avLst/>
          </a:prstGeom>
        </p:spPr>
      </p:pic>
      <p:pic>
        <p:nvPicPr>
          <p:cNvPr id="14" name="Graphic 13" descr="Badge 5 with solid fill">
            <a:extLst>
              <a:ext uri="{FF2B5EF4-FFF2-40B4-BE49-F238E27FC236}">
                <a16:creationId xmlns:a16="http://schemas.microsoft.com/office/drawing/2014/main" id="{D2B67797-14B2-F344-94B6-BCAD4FD5B6D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072418" y="3166379"/>
            <a:ext cx="914400" cy="914400"/>
          </a:xfrm>
          <a:prstGeom prst="rect">
            <a:avLst/>
          </a:prstGeom>
        </p:spPr>
      </p:pic>
      <p:pic>
        <p:nvPicPr>
          <p:cNvPr id="16" name="Graphic 15" descr="Badge 6 with solid fill">
            <a:extLst>
              <a:ext uri="{FF2B5EF4-FFF2-40B4-BE49-F238E27FC236}">
                <a16:creationId xmlns:a16="http://schemas.microsoft.com/office/drawing/2014/main" id="{5A13D4D4-DD94-DA48-9753-390D9B1D68A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611822" y="3176436"/>
            <a:ext cx="914400" cy="9144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CFA16-EA5E-FA40-B923-87700D366CF5}"/>
              </a:ext>
            </a:extLst>
          </p:cNvPr>
          <p:cNvSpPr>
            <a:spLocks noGrp="1"/>
          </p:cNvSpPr>
          <p:nvPr>
            <p:ph type="title"/>
          </p:nvPr>
        </p:nvSpPr>
        <p:spPr/>
        <p:txBody>
          <a:bodyPr/>
          <a:lstStyle/>
          <a:p>
            <a:r>
              <a:rPr lang="en-US"/>
              <a:t>State of disaster loss: Sendai Targets A &amp; B</a:t>
            </a:r>
          </a:p>
        </p:txBody>
      </p:sp>
      <p:graphicFrame>
        <p:nvGraphicFramePr>
          <p:cNvPr id="7" name="Chart 6">
            <a:extLst>
              <a:ext uri="{FF2B5EF4-FFF2-40B4-BE49-F238E27FC236}">
                <a16:creationId xmlns:a16="http://schemas.microsoft.com/office/drawing/2014/main" id="{356B4311-F159-454B-B42F-AA4F226945F6}"/>
              </a:ext>
            </a:extLst>
          </p:cNvPr>
          <p:cNvGraphicFramePr>
            <a:graphicFrameLocks/>
          </p:cNvGraphicFramePr>
          <p:nvPr/>
        </p:nvGraphicFramePr>
        <p:xfrm>
          <a:off x="393699" y="1266033"/>
          <a:ext cx="4811713" cy="51816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F460B177-BCC3-5E49-B754-0D991B286C87}"/>
              </a:ext>
            </a:extLst>
          </p:cNvPr>
          <p:cNvGraphicFramePr>
            <a:graphicFrameLocks/>
          </p:cNvGraphicFramePr>
          <p:nvPr/>
        </p:nvGraphicFramePr>
        <p:xfrm>
          <a:off x="5346700" y="1266031"/>
          <a:ext cx="4953000" cy="5181601"/>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D66EB5A7-4635-744F-9F25-42332B885482}"/>
              </a:ext>
            </a:extLst>
          </p:cNvPr>
          <p:cNvSpPr txBox="1"/>
          <p:nvPr/>
        </p:nvSpPr>
        <p:spPr>
          <a:xfrm>
            <a:off x="1536700" y="6458020"/>
            <a:ext cx="3058851" cy="954107"/>
          </a:xfrm>
          <a:prstGeom prst="rect">
            <a:avLst/>
          </a:prstGeom>
          <a:solidFill>
            <a:schemeClr val="bg1"/>
          </a:solidFill>
          <a:ln>
            <a:solidFill>
              <a:schemeClr val="bg1">
                <a:lumMod val="50000"/>
              </a:schemeClr>
            </a:solidFill>
          </a:ln>
        </p:spPr>
        <p:txBody>
          <a:bodyPr wrap="none" rtlCol="0">
            <a:spAutoFit/>
          </a:bodyPr>
          <a:lstStyle/>
          <a:p>
            <a:r>
              <a:rPr lang="en-US" sz="1400" b="1" dirty="0">
                <a:solidFill>
                  <a:srgbClr val="004084"/>
                </a:solidFill>
                <a:latin typeface="Roboto" panose="02000000000000000000" pitchFamily="2" charset="0"/>
                <a:ea typeface="Roboto" panose="02000000000000000000" pitchFamily="2" charset="0"/>
              </a:rPr>
              <a:t>Target A: No. of countries reporting</a:t>
            </a:r>
          </a:p>
          <a:p>
            <a:pPr marL="285750" indent="-285750">
              <a:buFont typeface="Arial" panose="020B0604020202020204" pitchFamily="34" charset="0"/>
              <a:buChar char="•"/>
            </a:pPr>
            <a:r>
              <a:rPr lang="en-US" sz="1400" dirty="0">
                <a:solidFill>
                  <a:srgbClr val="004084"/>
                </a:solidFill>
                <a:latin typeface="Roboto" panose="02000000000000000000" pitchFamily="2" charset="0"/>
                <a:ea typeface="Roboto" panose="02000000000000000000" pitchFamily="2" charset="0"/>
              </a:rPr>
              <a:t>2018: 78</a:t>
            </a:r>
          </a:p>
          <a:p>
            <a:pPr marL="285750" indent="-285750">
              <a:buFont typeface="Arial" panose="020B0604020202020204" pitchFamily="34" charset="0"/>
              <a:buChar char="•"/>
            </a:pPr>
            <a:r>
              <a:rPr lang="en-US" sz="1400" dirty="0">
                <a:solidFill>
                  <a:srgbClr val="004084"/>
                </a:solidFill>
                <a:latin typeface="Roboto" panose="02000000000000000000" pitchFamily="2" charset="0"/>
                <a:ea typeface="Roboto" panose="02000000000000000000" pitchFamily="2" charset="0"/>
              </a:rPr>
              <a:t>2019: 69</a:t>
            </a:r>
          </a:p>
          <a:p>
            <a:pPr marL="285750" indent="-285750">
              <a:buFont typeface="Arial" panose="020B0604020202020204" pitchFamily="34" charset="0"/>
              <a:buChar char="•"/>
            </a:pPr>
            <a:r>
              <a:rPr lang="en-US" sz="1400" dirty="0">
                <a:solidFill>
                  <a:srgbClr val="004084"/>
                </a:solidFill>
                <a:latin typeface="Roboto" panose="02000000000000000000" pitchFamily="2" charset="0"/>
                <a:ea typeface="Roboto" panose="02000000000000000000" pitchFamily="2" charset="0"/>
              </a:rPr>
              <a:t>2020: 44</a:t>
            </a:r>
            <a:endParaRPr lang="en-GB" sz="1600" dirty="0">
              <a:solidFill>
                <a:srgbClr val="004084"/>
              </a:solidFill>
              <a:latin typeface="Roboto" panose="02000000000000000000" pitchFamily="2" charset="0"/>
              <a:ea typeface="Roboto" panose="02000000000000000000" pitchFamily="2" charset="0"/>
            </a:endParaRPr>
          </a:p>
        </p:txBody>
      </p:sp>
      <p:sp>
        <p:nvSpPr>
          <p:cNvPr id="12" name="TextBox 11">
            <a:extLst>
              <a:ext uri="{FF2B5EF4-FFF2-40B4-BE49-F238E27FC236}">
                <a16:creationId xmlns:a16="http://schemas.microsoft.com/office/drawing/2014/main" id="{B82B9F09-9628-EC46-B5B4-80ED5D1BAB6B}"/>
              </a:ext>
            </a:extLst>
          </p:cNvPr>
          <p:cNvSpPr txBox="1"/>
          <p:nvPr/>
        </p:nvSpPr>
        <p:spPr>
          <a:xfrm>
            <a:off x="6417306" y="6447632"/>
            <a:ext cx="3052439" cy="954107"/>
          </a:xfrm>
          <a:prstGeom prst="rect">
            <a:avLst/>
          </a:prstGeom>
          <a:solidFill>
            <a:schemeClr val="bg1"/>
          </a:solidFill>
          <a:ln>
            <a:solidFill>
              <a:schemeClr val="bg1">
                <a:lumMod val="50000"/>
              </a:schemeClr>
            </a:solidFill>
          </a:ln>
        </p:spPr>
        <p:txBody>
          <a:bodyPr wrap="none" rtlCol="0">
            <a:spAutoFit/>
          </a:bodyPr>
          <a:lstStyle/>
          <a:p>
            <a:r>
              <a:rPr lang="en-US" sz="1400" b="1" dirty="0">
                <a:solidFill>
                  <a:srgbClr val="004084"/>
                </a:solidFill>
                <a:latin typeface="Roboto" panose="02000000000000000000" pitchFamily="2" charset="0"/>
                <a:ea typeface="Roboto" panose="02000000000000000000" pitchFamily="2" charset="0"/>
              </a:rPr>
              <a:t>Target B: No. of countries reporting</a:t>
            </a:r>
          </a:p>
          <a:p>
            <a:pPr marL="285750" indent="-285750">
              <a:buFont typeface="Arial" panose="020B0604020202020204" pitchFamily="34" charset="0"/>
              <a:buChar char="•"/>
            </a:pPr>
            <a:r>
              <a:rPr lang="en-US" sz="1400" dirty="0">
                <a:solidFill>
                  <a:srgbClr val="004084"/>
                </a:solidFill>
                <a:latin typeface="Roboto" panose="02000000000000000000" pitchFamily="2" charset="0"/>
                <a:ea typeface="Roboto" panose="02000000000000000000" pitchFamily="2" charset="0"/>
              </a:rPr>
              <a:t>2018: 84</a:t>
            </a:r>
          </a:p>
          <a:p>
            <a:pPr marL="285750" indent="-285750">
              <a:buFont typeface="Arial" panose="020B0604020202020204" pitchFamily="34" charset="0"/>
              <a:buChar char="•"/>
            </a:pPr>
            <a:r>
              <a:rPr lang="en-US" sz="1400" dirty="0">
                <a:solidFill>
                  <a:srgbClr val="004084"/>
                </a:solidFill>
                <a:latin typeface="Roboto" panose="02000000000000000000" pitchFamily="2" charset="0"/>
                <a:ea typeface="Roboto" panose="02000000000000000000" pitchFamily="2" charset="0"/>
              </a:rPr>
              <a:t>2019: 67</a:t>
            </a:r>
          </a:p>
          <a:p>
            <a:pPr marL="285750" indent="-285750">
              <a:buFont typeface="Arial" panose="020B0604020202020204" pitchFamily="34" charset="0"/>
              <a:buChar char="•"/>
            </a:pPr>
            <a:r>
              <a:rPr lang="en-US" sz="1400" dirty="0">
                <a:solidFill>
                  <a:srgbClr val="004084"/>
                </a:solidFill>
                <a:latin typeface="Roboto" panose="02000000000000000000" pitchFamily="2" charset="0"/>
                <a:ea typeface="Roboto" panose="02000000000000000000" pitchFamily="2" charset="0"/>
              </a:rPr>
              <a:t>2020: 45</a:t>
            </a:r>
            <a:endParaRPr lang="en-GB" sz="1600" dirty="0">
              <a:solidFill>
                <a:srgbClr val="004084"/>
              </a:solidFill>
              <a:latin typeface="Roboto" panose="02000000000000000000" pitchFamily="2" charset="0"/>
              <a:ea typeface="Roboto" panose="02000000000000000000" pitchFamily="2" charset="0"/>
            </a:endParaRPr>
          </a:p>
        </p:txBody>
      </p:sp>
      <p:pic>
        <p:nvPicPr>
          <p:cNvPr id="8" name="Graphic 7" descr="Badge with solid fill">
            <a:extLst>
              <a:ext uri="{FF2B5EF4-FFF2-40B4-BE49-F238E27FC236}">
                <a16:creationId xmlns:a16="http://schemas.microsoft.com/office/drawing/2014/main" id="{ECE0C26E-46C3-1444-BBAF-61CAF44780F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01212" y="180231"/>
            <a:ext cx="914400" cy="877800"/>
          </a:xfrm>
          <a:prstGeom prst="rect">
            <a:avLst/>
          </a:prstGeom>
        </p:spPr>
      </p:pic>
    </p:spTree>
    <p:extLst>
      <p:ext uri="{BB962C8B-B14F-4D97-AF65-F5344CB8AC3E}">
        <p14:creationId xmlns:p14="http://schemas.microsoft.com/office/powerpoint/2010/main" val="4157062595"/>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1585A352-2F89-9D4E-AF56-ED785D4A5893}"/>
              </a:ext>
            </a:extLst>
          </p:cNvPr>
          <p:cNvGraphicFramePr>
            <a:graphicFrameLocks/>
          </p:cNvGraphicFramePr>
          <p:nvPr/>
        </p:nvGraphicFramePr>
        <p:xfrm>
          <a:off x="5852055" y="810172"/>
          <a:ext cx="4811712" cy="44678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25454E2F-87F2-AF43-8E96-DE479EBFAA31}"/>
              </a:ext>
            </a:extLst>
          </p:cNvPr>
          <p:cNvGraphicFramePr>
            <a:graphicFrameLocks/>
          </p:cNvGraphicFramePr>
          <p:nvPr/>
        </p:nvGraphicFramePr>
        <p:xfrm>
          <a:off x="262146" y="1695302"/>
          <a:ext cx="5995267" cy="5055789"/>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CDB4C17C-CC05-1649-B6FC-BB4EA951EF49}"/>
              </a:ext>
            </a:extLst>
          </p:cNvPr>
          <p:cNvSpPr>
            <a:spLocks noGrp="1"/>
          </p:cNvSpPr>
          <p:nvPr>
            <p:ph type="title"/>
          </p:nvPr>
        </p:nvSpPr>
        <p:spPr/>
        <p:txBody>
          <a:bodyPr/>
          <a:lstStyle/>
          <a:p>
            <a:r>
              <a:rPr lang="en-US" dirty="0"/>
              <a:t>State of disaster loss: Sendai Target C</a:t>
            </a:r>
          </a:p>
        </p:txBody>
      </p:sp>
      <p:sp>
        <p:nvSpPr>
          <p:cNvPr id="6" name="Shape">
            <a:extLst>
              <a:ext uri="{FF2B5EF4-FFF2-40B4-BE49-F238E27FC236}">
                <a16:creationId xmlns:a16="http://schemas.microsoft.com/office/drawing/2014/main" id="{7B05AC14-1671-7149-B947-CC4A25DDD4FA}"/>
              </a:ext>
            </a:extLst>
          </p:cNvPr>
          <p:cNvSpPr/>
          <p:nvPr/>
        </p:nvSpPr>
        <p:spPr>
          <a:xfrm rot="18367066">
            <a:off x="4185479" y="1460968"/>
            <a:ext cx="2529305" cy="1806337"/>
          </a:xfrm>
          <a:custGeom>
            <a:avLst/>
            <a:gdLst/>
            <a:ahLst/>
            <a:cxnLst>
              <a:cxn ang="0">
                <a:pos x="wd2" y="hd2"/>
              </a:cxn>
              <a:cxn ang="5400000">
                <a:pos x="wd2" y="hd2"/>
              </a:cxn>
              <a:cxn ang="10800000">
                <a:pos x="wd2" y="hd2"/>
              </a:cxn>
              <a:cxn ang="16200000">
                <a:pos x="wd2" y="hd2"/>
              </a:cxn>
            </a:cxnLst>
            <a:rect l="0" t="0" r="r" b="b"/>
            <a:pathLst>
              <a:path w="21600" h="21394" extrusionOk="0">
                <a:moveTo>
                  <a:pt x="20175" y="17191"/>
                </a:moveTo>
                <a:lnTo>
                  <a:pt x="20175" y="12626"/>
                </a:lnTo>
                <a:cubicBezTo>
                  <a:pt x="20175" y="5702"/>
                  <a:pt x="15546" y="-127"/>
                  <a:pt x="9893" y="2"/>
                </a:cubicBezTo>
                <a:cubicBezTo>
                  <a:pt x="4410" y="131"/>
                  <a:pt x="0" y="5608"/>
                  <a:pt x="0" y="12348"/>
                </a:cubicBezTo>
                <a:lnTo>
                  <a:pt x="0" y="12938"/>
                </a:lnTo>
                <a:cubicBezTo>
                  <a:pt x="0" y="8522"/>
                  <a:pt x="3005" y="4963"/>
                  <a:pt x="6649" y="5157"/>
                </a:cubicBezTo>
                <a:cubicBezTo>
                  <a:pt x="10083" y="5340"/>
                  <a:pt x="12724" y="8973"/>
                  <a:pt x="12724" y="13181"/>
                </a:cubicBezTo>
                <a:lnTo>
                  <a:pt x="12724" y="17191"/>
                </a:lnTo>
                <a:lnTo>
                  <a:pt x="11432" y="17191"/>
                </a:lnTo>
                <a:lnTo>
                  <a:pt x="15915" y="21156"/>
                </a:lnTo>
                <a:cubicBezTo>
                  <a:pt x="16275" y="21473"/>
                  <a:pt x="16757" y="21473"/>
                  <a:pt x="17117" y="21156"/>
                </a:cubicBezTo>
                <a:lnTo>
                  <a:pt x="21600" y="17191"/>
                </a:lnTo>
                <a:lnTo>
                  <a:pt x="20175" y="17191"/>
                </a:lnTo>
                <a:close/>
              </a:path>
            </a:pathLst>
          </a:custGeom>
          <a:solidFill>
            <a:schemeClr val="accent5">
              <a:alpha val="30000"/>
            </a:schemeClr>
          </a:solidFill>
          <a:ln w="12700">
            <a:miter lim="400000"/>
          </a:ln>
        </p:spPr>
        <p:txBody>
          <a:bodyPr lIns="28575" tIns="28575" rIns="36576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sz="3000">
                <a:solidFill>
                  <a:srgbClr val="FFFFFF"/>
                </a:solidFill>
              </a:defRPr>
            </a:pPr>
            <a:endParaRPr sz="3200" b="1" dirty="0">
              <a:solidFill>
                <a:schemeClr val="bg1"/>
              </a:solidFill>
            </a:endParaRPr>
          </a:p>
        </p:txBody>
      </p:sp>
      <p:sp>
        <p:nvSpPr>
          <p:cNvPr id="8" name="TextBox 7">
            <a:extLst>
              <a:ext uri="{FF2B5EF4-FFF2-40B4-BE49-F238E27FC236}">
                <a16:creationId xmlns:a16="http://schemas.microsoft.com/office/drawing/2014/main" id="{9E484576-5259-4741-91A5-97AA18C6D70B}"/>
              </a:ext>
            </a:extLst>
          </p:cNvPr>
          <p:cNvSpPr txBox="1"/>
          <p:nvPr/>
        </p:nvSpPr>
        <p:spPr>
          <a:xfrm>
            <a:off x="7175500" y="6043205"/>
            <a:ext cx="3055645" cy="1384995"/>
          </a:xfrm>
          <a:prstGeom prst="rect">
            <a:avLst/>
          </a:prstGeom>
          <a:noFill/>
          <a:ln>
            <a:solidFill>
              <a:schemeClr val="bg1">
                <a:lumMod val="50000"/>
              </a:schemeClr>
            </a:solidFill>
          </a:ln>
        </p:spPr>
        <p:txBody>
          <a:bodyPr wrap="none" rtlCol="0">
            <a:spAutoFit/>
          </a:bodyPr>
          <a:lstStyle/>
          <a:p>
            <a:r>
              <a:rPr lang="en-US" sz="1400" b="1" dirty="0">
                <a:solidFill>
                  <a:srgbClr val="004084"/>
                </a:solidFill>
                <a:latin typeface="Roboto" panose="02000000000000000000" pitchFamily="2" charset="0"/>
                <a:ea typeface="Roboto" panose="02000000000000000000" pitchFamily="2" charset="0"/>
              </a:rPr>
              <a:t>Target C: No. of countries reporting</a:t>
            </a:r>
          </a:p>
          <a:p>
            <a:pPr marL="285750" indent="-285750">
              <a:buFont typeface="Arial" panose="020B0604020202020204" pitchFamily="34" charset="0"/>
              <a:buChar char="•"/>
            </a:pPr>
            <a:r>
              <a:rPr lang="en-US" sz="1400" dirty="0">
                <a:solidFill>
                  <a:srgbClr val="004084"/>
                </a:solidFill>
                <a:latin typeface="Roboto" panose="02000000000000000000" pitchFamily="2" charset="0"/>
                <a:ea typeface="Roboto" panose="02000000000000000000" pitchFamily="2" charset="0"/>
              </a:rPr>
              <a:t>2016: 75 </a:t>
            </a:r>
          </a:p>
          <a:p>
            <a:pPr marL="285750" indent="-285750">
              <a:buFont typeface="Arial" panose="020B0604020202020204" pitchFamily="34" charset="0"/>
              <a:buChar char="•"/>
            </a:pPr>
            <a:r>
              <a:rPr lang="en-US" sz="1400" dirty="0">
                <a:solidFill>
                  <a:srgbClr val="004084"/>
                </a:solidFill>
                <a:latin typeface="Roboto" panose="02000000000000000000" pitchFamily="2" charset="0"/>
                <a:ea typeface="Roboto" panose="02000000000000000000" pitchFamily="2" charset="0"/>
              </a:rPr>
              <a:t>2017: 78</a:t>
            </a:r>
          </a:p>
          <a:p>
            <a:pPr marL="285750" indent="-285750">
              <a:buFont typeface="Arial" panose="020B0604020202020204" pitchFamily="34" charset="0"/>
              <a:buChar char="•"/>
            </a:pPr>
            <a:r>
              <a:rPr lang="en-US" sz="1400" dirty="0">
                <a:solidFill>
                  <a:srgbClr val="004084"/>
                </a:solidFill>
                <a:latin typeface="Roboto" panose="02000000000000000000" pitchFamily="2" charset="0"/>
                <a:ea typeface="Roboto" panose="02000000000000000000" pitchFamily="2" charset="0"/>
              </a:rPr>
              <a:t>2018: 71</a:t>
            </a:r>
          </a:p>
          <a:p>
            <a:pPr marL="285750" indent="-285750">
              <a:buFont typeface="Arial" panose="020B0604020202020204" pitchFamily="34" charset="0"/>
              <a:buChar char="•"/>
            </a:pPr>
            <a:r>
              <a:rPr lang="en-US" sz="1400" dirty="0">
                <a:solidFill>
                  <a:srgbClr val="004084"/>
                </a:solidFill>
                <a:latin typeface="Roboto" panose="02000000000000000000" pitchFamily="2" charset="0"/>
                <a:ea typeface="Roboto" panose="02000000000000000000" pitchFamily="2" charset="0"/>
              </a:rPr>
              <a:t>2019: 53</a:t>
            </a:r>
          </a:p>
          <a:p>
            <a:pPr marL="285750" indent="-285750">
              <a:buFont typeface="Arial" panose="020B0604020202020204" pitchFamily="34" charset="0"/>
              <a:buChar char="•"/>
            </a:pPr>
            <a:r>
              <a:rPr lang="en-US" sz="1400" dirty="0">
                <a:solidFill>
                  <a:srgbClr val="004084"/>
                </a:solidFill>
                <a:latin typeface="Roboto" panose="02000000000000000000" pitchFamily="2" charset="0"/>
                <a:ea typeface="Roboto" panose="02000000000000000000" pitchFamily="2" charset="0"/>
              </a:rPr>
              <a:t>2020: 35</a:t>
            </a:r>
            <a:endParaRPr lang="en-GB" sz="1600" dirty="0">
              <a:solidFill>
                <a:srgbClr val="004084"/>
              </a:solidFill>
              <a:latin typeface="Roboto" panose="02000000000000000000" pitchFamily="2" charset="0"/>
              <a:ea typeface="Roboto" panose="02000000000000000000" pitchFamily="2" charset="0"/>
            </a:endParaRPr>
          </a:p>
        </p:txBody>
      </p:sp>
      <p:pic>
        <p:nvPicPr>
          <p:cNvPr id="10" name="Graphic 9" descr="Badge with solid fill">
            <a:extLst>
              <a:ext uri="{FF2B5EF4-FFF2-40B4-BE49-F238E27FC236}">
                <a16:creationId xmlns:a16="http://schemas.microsoft.com/office/drawing/2014/main" id="{0B754F7C-9F93-FB43-9E32-D415682B1F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01212" y="133063"/>
            <a:ext cx="914400" cy="877800"/>
          </a:xfrm>
          <a:prstGeom prst="rect">
            <a:avLst/>
          </a:prstGeom>
        </p:spPr>
      </p:pic>
    </p:spTree>
    <p:extLst>
      <p:ext uri="{BB962C8B-B14F-4D97-AF65-F5344CB8AC3E}">
        <p14:creationId xmlns:p14="http://schemas.microsoft.com/office/powerpoint/2010/main" val="3119439351"/>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missions by sector – pie charts">
            <a:extLst>
              <a:ext uri="{FF2B5EF4-FFF2-40B4-BE49-F238E27FC236}">
                <a16:creationId xmlns:a16="http://schemas.microsoft.com/office/drawing/2014/main" id="{A70E25BE-150D-1846-9EB4-C6F300CDCF53}"/>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1957388" y="328613"/>
            <a:ext cx="7072312" cy="6557962"/>
          </a:xfrm>
          <a:prstGeom prst="rect">
            <a:avLst/>
          </a:prstGeom>
          <a:noFill/>
          <a:ln>
            <a:noFill/>
          </a:ln>
        </p:spPr>
      </p:pic>
      <p:pic>
        <p:nvPicPr>
          <p:cNvPr id="3" name="Graphic 2" descr="Badge with solid fill">
            <a:extLst>
              <a:ext uri="{FF2B5EF4-FFF2-40B4-BE49-F238E27FC236}">
                <a16:creationId xmlns:a16="http://schemas.microsoft.com/office/drawing/2014/main" id="{0692AC01-5B95-1347-A452-69620D06F15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96038" y="124672"/>
            <a:ext cx="914400" cy="877800"/>
          </a:xfrm>
          <a:prstGeom prst="rect">
            <a:avLst/>
          </a:prstGeom>
        </p:spPr>
      </p:pic>
    </p:spTree>
    <p:extLst>
      <p:ext uri="{BB962C8B-B14F-4D97-AF65-F5344CB8AC3E}">
        <p14:creationId xmlns:p14="http://schemas.microsoft.com/office/powerpoint/2010/main" val="1404186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83E26D7-AB70-FE44-AF24-A8F0C87B4BF1}"/>
              </a:ext>
            </a:extLst>
          </p:cNvPr>
          <p:cNvSpPr txBox="1"/>
          <p:nvPr/>
        </p:nvSpPr>
        <p:spPr>
          <a:xfrm>
            <a:off x="9301162" y="6730692"/>
            <a:ext cx="1149674" cy="281295"/>
          </a:xfrm>
          <a:prstGeom prst="rect">
            <a:avLst/>
          </a:prstGeom>
          <a:noFill/>
        </p:spPr>
        <p:txBody>
          <a:bodyPr wrap="none" rtlCol="0">
            <a:spAutoFit/>
          </a:bodyPr>
          <a:lstStyle/>
          <a:p>
            <a:r>
              <a:rPr lang="en-US" sz="1228" dirty="0">
                <a:solidFill>
                  <a:schemeClr val="tx2"/>
                </a:solidFill>
              </a:rPr>
              <a:t>Source: IPCC</a:t>
            </a:r>
          </a:p>
        </p:txBody>
      </p:sp>
      <p:pic>
        <p:nvPicPr>
          <p:cNvPr id="3" name="Picture 2">
            <a:extLst>
              <a:ext uri="{FF2B5EF4-FFF2-40B4-BE49-F238E27FC236}">
                <a16:creationId xmlns:a16="http://schemas.microsoft.com/office/drawing/2014/main" id="{A15A265C-E609-4145-9241-36E437F6DCFD}"/>
              </a:ext>
            </a:extLst>
          </p:cNvPr>
          <p:cNvPicPr>
            <a:picLocks noChangeAspect="1"/>
          </p:cNvPicPr>
          <p:nvPr/>
        </p:nvPicPr>
        <p:blipFill>
          <a:blip r:embed="rId2"/>
          <a:stretch>
            <a:fillRect/>
          </a:stretch>
        </p:blipFill>
        <p:spPr>
          <a:xfrm>
            <a:off x="242887" y="218280"/>
            <a:ext cx="9058275" cy="6793707"/>
          </a:xfrm>
          <a:prstGeom prst="rect">
            <a:avLst/>
          </a:prstGeom>
        </p:spPr>
      </p:pic>
      <p:pic>
        <p:nvPicPr>
          <p:cNvPr id="4" name="Graphic 3" descr="Badge with solid fill">
            <a:extLst>
              <a:ext uri="{FF2B5EF4-FFF2-40B4-BE49-F238E27FC236}">
                <a16:creationId xmlns:a16="http://schemas.microsoft.com/office/drawing/2014/main" id="{F74C17EE-91E7-354D-BF35-25BF03831B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53189" y="218280"/>
            <a:ext cx="914400" cy="877800"/>
          </a:xfrm>
          <a:prstGeom prst="rect">
            <a:avLst/>
          </a:prstGeom>
        </p:spPr>
      </p:pic>
    </p:spTree>
    <p:extLst>
      <p:ext uri="{BB962C8B-B14F-4D97-AF65-F5344CB8AC3E}">
        <p14:creationId xmlns:p14="http://schemas.microsoft.com/office/powerpoint/2010/main" val="3001417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05042AB-F867-44B9-8A19-C89FD4BD29C9}"/>
              </a:ext>
            </a:extLst>
          </p:cNvPr>
          <p:cNvSpPr>
            <a:spLocks noGrp="1"/>
          </p:cNvSpPr>
          <p:nvPr>
            <p:ph type="title"/>
          </p:nvPr>
        </p:nvSpPr>
        <p:spPr>
          <a:xfrm>
            <a:off x="534988" y="180231"/>
            <a:ext cx="9623425" cy="885130"/>
          </a:xfrm>
        </p:spPr>
        <p:txBody>
          <a:bodyPr/>
          <a:lstStyle/>
          <a:p>
            <a:r>
              <a:rPr lang="en-US" dirty="0"/>
              <a:t>Climate Change Amplifies Risks</a:t>
            </a:r>
          </a:p>
        </p:txBody>
      </p:sp>
      <p:pic>
        <p:nvPicPr>
          <p:cNvPr id="6" name="Picture 5">
            <a:extLst>
              <a:ext uri="{FF2B5EF4-FFF2-40B4-BE49-F238E27FC236}">
                <a16:creationId xmlns:a16="http://schemas.microsoft.com/office/drawing/2014/main" id="{A85E0B09-84A8-CC49-AEE8-EB02726E49CD}"/>
              </a:ext>
            </a:extLst>
          </p:cNvPr>
          <p:cNvPicPr>
            <a:picLocks noChangeAspect="1"/>
          </p:cNvPicPr>
          <p:nvPr/>
        </p:nvPicPr>
        <p:blipFill>
          <a:blip r:embed="rId2"/>
          <a:stretch>
            <a:fillRect/>
          </a:stretch>
        </p:blipFill>
        <p:spPr>
          <a:xfrm>
            <a:off x="0" y="1357312"/>
            <a:ext cx="10725912" cy="5143499"/>
          </a:xfrm>
          <a:prstGeom prst="rect">
            <a:avLst/>
          </a:prstGeom>
          <a:noFill/>
        </p:spPr>
      </p:pic>
      <p:sp>
        <p:nvSpPr>
          <p:cNvPr id="2" name="TextBox 1">
            <a:extLst>
              <a:ext uri="{FF2B5EF4-FFF2-40B4-BE49-F238E27FC236}">
                <a16:creationId xmlns:a16="http://schemas.microsoft.com/office/drawing/2014/main" id="{46A7D551-8BD3-6149-A403-98074B182A2A}"/>
              </a:ext>
            </a:extLst>
          </p:cNvPr>
          <p:cNvSpPr txBox="1"/>
          <p:nvPr/>
        </p:nvSpPr>
        <p:spPr>
          <a:xfrm>
            <a:off x="8572500" y="6019285"/>
            <a:ext cx="1915909" cy="369332"/>
          </a:xfrm>
          <a:prstGeom prst="rect">
            <a:avLst/>
          </a:prstGeom>
          <a:noFill/>
        </p:spPr>
        <p:txBody>
          <a:bodyPr wrap="none" rtlCol="0">
            <a:spAutoFit/>
          </a:bodyPr>
          <a:lstStyle/>
          <a:p>
            <a:r>
              <a:rPr lang="en-US" sz="1800" dirty="0"/>
              <a:t>UNDRR and GIZ</a:t>
            </a:r>
          </a:p>
        </p:txBody>
      </p:sp>
      <p:pic>
        <p:nvPicPr>
          <p:cNvPr id="5" name="Graphic 4" descr="Badge 3 with solid fill">
            <a:extLst>
              <a:ext uri="{FF2B5EF4-FFF2-40B4-BE49-F238E27FC236}">
                <a16:creationId xmlns:a16="http://schemas.microsoft.com/office/drawing/2014/main" id="{BE34E9AF-241C-0B4D-8F40-49A9E2D00B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48798" y="118468"/>
            <a:ext cx="914400" cy="914400"/>
          </a:xfrm>
          <a:prstGeom prst="rect">
            <a:avLst/>
          </a:prstGeom>
        </p:spPr>
      </p:pic>
    </p:spTree>
    <p:extLst>
      <p:ext uri="{BB962C8B-B14F-4D97-AF65-F5344CB8AC3E}">
        <p14:creationId xmlns:p14="http://schemas.microsoft.com/office/powerpoint/2010/main" val="874908920"/>
      </p:ext>
    </p:extLst>
  </p:cSld>
  <p:clrMapOvr>
    <a:masterClrMapping/>
  </p:clrMapOvr>
  <p:transition spd="slow">
    <p:push/>
  </p:transition>
</p:sld>
</file>

<file path=ppt/theme/theme1.xml><?xml version="1.0" encoding="utf-8"?>
<a:theme xmlns:a="http://schemas.openxmlformats.org/drawingml/2006/main" name="UNISDR">
  <a:themeElements>
    <a:clrScheme name="UNISDR">
      <a:dk1>
        <a:srgbClr val="294A64"/>
      </a:dk1>
      <a:lt1>
        <a:sysClr val="window" lastClr="FFFFFF"/>
      </a:lt1>
      <a:dk2>
        <a:srgbClr val="7F7F7F"/>
      </a:dk2>
      <a:lt2>
        <a:srgbClr val="E7E6E6"/>
      </a:lt2>
      <a:accent1>
        <a:srgbClr val="0C4F85"/>
      </a:accent1>
      <a:accent2>
        <a:srgbClr val="D87A3D"/>
      </a:accent2>
      <a:accent3>
        <a:srgbClr val="0F9F9F"/>
      </a:accent3>
      <a:accent4>
        <a:srgbClr val="843C79"/>
      </a:accent4>
      <a:accent5>
        <a:srgbClr val="9F2039"/>
      </a:accent5>
      <a:accent6>
        <a:srgbClr val="6093BD"/>
      </a:accent6>
      <a:hlink>
        <a:srgbClr val="004F91"/>
      </a:hlink>
      <a:folHlink>
        <a:srgbClr val="6093BD"/>
      </a:folHlink>
    </a:clrScheme>
    <a:fontScheme name="UNISDR">
      <a:majorFont>
        <a:latin typeface="Roboto Black"/>
        <a:ea typeface="ＭＳ Ｐゴシック"/>
        <a:cs typeface="Arial"/>
      </a:majorFont>
      <a:minorFont>
        <a:latin typeface="Roboto"/>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4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F205FAFC-2F2F-1646-98AB-4958DC15FB8F}" vid="{95D59976-84C3-894A-81CD-A690B5BAB39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41711249F0D014EAA08230E2836B35B" ma:contentTypeVersion="12" ma:contentTypeDescription="Create a new document." ma:contentTypeScope="" ma:versionID="bffc64e9b9c20fa153b17eac85fc673b">
  <xsd:schema xmlns:xsd="http://www.w3.org/2001/XMLSchema" xmlns:xs="http://www.w3.org/2001/XMLSchema" xmlns:p="http://schemas.microsoft.com/office/2006/metadata/properties" xmlns:ns2="2f5264ba-4e55-45fa-bf6b-507ee484f7fa" xmlns:ns3="2e03c445-21a7-42b4-a76d-5587371d54db" targetNamespace="http://schemas.microsoft.com/office/2006/metadata/properties" ma:root="true" ma:fieldsID="5688da56c82f5ba84a15118bafde6baa" ns2:_="" ns3:_="">
    <xsd:import namespace="2f5264ba-4e55-45fa-bf6b-507ee484f7fa"/>
    <xsd:import namespace="2e03c445-21a7-42b4-a76d-5587371d54d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5264ba-4e55-45fa-bf6b-507ee484f7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e03c445-21a7-42b4-a76d-5587371d54d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AEC65C-86E6-45CE-8A30-0368F57FA336}">
  <ds:schemaRefs>
    <ds:schemaRef ds:uri="http://schemas.openxmlformats.org/package/2006/metadata/core-properties"/>
    <ds:schemaRef ds:uri="2e03c445-21a7-42b4-a76d-5587371d54db"/>
    <ds:schemaRef ds:uri="http://schemas.microsoft.com/office/2006/documentManagement/types"/>
    <ds:schemaRef ds:uri="http://schemas.microsoft.com/office/infopath/2007/PartnerControls"/>
    <ds:schemaRef ds:uri="2f5264ba-4e55-45fa-bf6b-507ee484f7fa"/>
    <ds:schemaRef ds:uri="http://purl.org/dc/elements/1.1/"/>
    <ds:schemaRef ds:uri="http://schemas.microsoft.com/office/2006/metadata/properties"/>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5916E65C-FDCB-40FE-9C1D-C6CAA7FDE1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5264ba-4e55-45fa-bf6b-507ee484f7fa"/>
    <ds:schemaRef ds:uri="2e03c445-21a7-42b4-a76d-5587371d54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4355B2C-437F-4050-B6FA-1323D3027E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1515</TotalTime>
  <Words>2124</Words>
  <Application>Microsoft Macintosh PowerPoint</Application>
  <PresentationFormat>Custom</PresentationFormat>
  <Paragraphs>198</Paragraphs>
  <Slides>15</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Arial</vt:lpstr>
      <vt:lpstr>Calibri</vt:lpstr>
      <vt:lpstr>Helvetica Neue</vt:lpstr>
      <vt:lpstr>Lato</vt:lpstr>
      <vt:lpstr>Lato Light</vt:lpstr>
      <vt:lpstr>Roboto</vt:lpstr>
      <vt:lpstr>Roboto Black</vt:lpstr>
      <vt:lpstr>Roboto Light</vt:lpstr>
      <vt:lpstr>Roboto Slab</vt:lpstr>
      <vt:lpstr>Wingdings</vt:lpstr>
      <vt:lpstr>UNISDR</vt:lpstr>
      <vt:lpstr>PowerPoint Presentation</vt:lpstr>
      <vt:lpstr>PowerPoint Presentation</vt:lpstr>
      <vt:lpstr>PowerPoint Presentation</vt:lpstr>
      <vt:lpstr>PowerPoint Presentation</vt:lpstr>
      <vt:lpstr>State of disaster loss: Sendai Targets A &amp; B</vt:lpstr>
      <vt:lpstr>State of disaster loss: Sendai Target C</vt:lpstr>
      <vt:lpstr>PowerPoint Presentation</vt:lpstr>
      <vt:lpstr>PowerPoint Presentation</vt:lpstr>
      <vt:lpstr>Climate Change Amplifies Risks</vt:lpstr>
      <vt:lpstr>A Comprehensive Approach for Risk Assessment and Planning</vt:lpstr>
      <vt:lpstr>PowerPoint Presentation</vt:lpstr>
      <vt:lpstr>Integration into Planning Processes</vt:lpstr>
      <vt:lpstr>PowerPoint Presentation</vt:lpstr>
      <vt:lpstr>CRM Initiative:  A UNDRR Programme to Support Member States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Vanessa Buchot</dc:creator>
  <cp:lastModifiedBy>Donna Mitzi Lagdameo</cp:lastModifiedBy>
  <cp:revision>203</cp:revision>
  <cp:lastPrinted>2020-11-17T08:07:43Z</cp:lastPrinted>
  <dcterms:created xsi:type="dcterms:W3CDTF">2020-11-03T20:14:33Z</dcterms:created>
  <dcterms:modified xsi:type="dcterms:W3CDTF">2021-07-07T23:23:05Z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0x010100441711249F0D014EAA08230E2836B35B</vt:lpwstr>
  </property>
</Properties>
</file>